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4" r:id="rId2"/>
    <p:sldId id="293" r:id="rId3"/>
    <p:sldId id="275" r:id="rId4"/>
    <p:sldId id="277" r:id="rId5"/>
    <p:sldId id="278" r:id="rId6"/>
    <p:sldId id="274" r:id="rId7"/>
    <p:sldId id="279" r:id="rId8"/>
    <p:sldId id="280" r:id="rId9"/>
    <p:sldId id="281" r:id="rId10"/>
    <p:sldId id="258" r:id="rId11"/>
    <p:sldId id="257" r:id="rId12"/>
    <p:sldId id="285" r:id="rId13"/>
    <p:sldId id="260" r:id="rId14"/>
    <p:sldId id="262" r:id="rId15"/>
    <p:sldId id="259" r:id="rId16"/>
    <p:sldId id="263" r:id="rId17"/>
    <p:sldId id="296" r:id="rId18"/>
    <p:sldId id="265" r:id="rId19"/>
    <p:sldId id="266" r:id="rId20"/>
    <p:sldId id="267" r:id="rId21"/>
    <p:sldId id="268" r:id="rId22"/>
    <p:sldId id="287" r:id="rId23"/>
    <p:sldId id="269" r:id="rId24"/>
    <p:sldId id="270" r:id="rId25"/>
    <p:sldId id="271" r:id="rId26"/>
    <p:sldId id="272" r:id="rId27"/>
    <p:sldId id="288" r:id="rId28"/>
    <p:sldId id="273" r:id="rId29"/>
    <p:sldId id="282" r:id="rId30"/>
    <p:sldId id="2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>
      <p:cViewPr>
        <p:scale>
          <a:sx n="76" d="100"/>
          <a:sy n="76" d="100"/>
        </p:scale>
        <p:origin x="-123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0B696C-A7E1-4AAE-AC74-F191158A656A}" type="doc">
      <dgm:prSet loTypeId="urn:microsoft.com/office/officeart/2005/8/layout/hProcess4" loCatId="process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CF3267CD-625B-4A33-A292-1044B17A982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устанавливает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89D8CAE-D96D-4482-9A23-E6E82F057DD0}" type="parTrans" cxnId="{52395F9E-D4AB-4C3F-9AE9-BE331866F17A}">
      <dgm:prSet/>
      <dgm:spPr/>
      <dgm:t>
        <a:bodyPr/>
        <a:lstStyle/>
        <a:p>
          <a:endParaRPr lang="ru-RU"/>
        </a:p>
      </dgm:t>
    </dgm:pt>
    <dgm:pt modelId="{FFA4A7CA-421F-4EA2-9937-182617B4C225}" type="sibTrans" cxnId="{52395F9E-D4AB-4C3F-9AE9-BE331866F17A}">
      <dgm:prSet/>
      <dgm:spPr/>
      <dgm:t>
        <a:bodyPr/>
        <a:lstStyle/>
        <a:p>
          <a:endParaRPr lang="ru-RU"/>
        </a:p>
      </dgm:t>
    </dgm:pt>
    <dgm:pt modelId="{F9C59A13-6825-4451-92EC-1110CB6B71DF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B1C32B8-5ED9-4322-9601-7362AF51F699}" type="parTrans" cxnId="{09D8FA60-1CEA-4C4B-93AD-4C4172E90D8D}">
      <dgm:prSet/>
      <dgm:spPr/>
      <dgm:t>
        <a:bodyPr/>
        <a:lstStyle/>
        <a:p>
          <a:endParaRPr lang="ru-RU"/>
        </a:p>
      </dgm:t>
    </dgm:pt>
    <dgm:pt modelId="{EE9F254C-B6E9-4090-B1EF-51196DB69A61}" type="sibTrans" cxnId="{09D8FA60-1CEA-4C4B-93AD-4C4172E90D8D}">
      <dgm:prSet/>
      <dgm:spPr/>
      <dgm:t>
        <a:bodyPr/>
        <a:lstStyle/>
        <a:p>
          <a:endParaRPr lang="ru-RU"/>
        </a:p>
      </dgm:t>
    </dgm:pt>
    <dgm:pt modelId="{E7BB8602-F9C0-401C-BA91-7E48D849E75B}">
      <dgm:prSet phldrT="[Текст]" phldr="1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EB80718-47F8-432F-A48B-5C1C32E88819}" type="parTrans" cxnId="{D3F40E1E-8C34-4619-8A32-D1C3CC446949}">
      <dgm:prSet/>
      <dgm:spPr/>
      <dgm:t>
        <a:bodyPr/>
        <a:lstStyle/>
        <a:p>
          <a:endParaRPr lang="ru-RU"/>
        </a:p>
      </dgm:t>
    </dgm:pt>
    <dgm:pt modelId="{ED319048-6A25-473E-BA73-8439CE6F8757}" type="sibTrans" cxnId="{D3F40E1E-8C34-4619-8A32-D1C3CC446949}">
      <dgm:prSet/>
      <dgm:spPr/>
      <dgm:t>
        <a:bodyPr/>
        <a:lstStyle/>
        <a:p>
          <a:endParaRPr lang="ru-RU"/>
        </a:p>
      </dgm:t>
    </dgm:pt>
    <dgm:pt modelId="{DB4C292D-77E1-4F2E-8A6B-315BD10D3B6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обязательные при реализации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1E0F070-BD49-4CFF-BF27-6D1058CFCF14}" type="parTrans" cxnId="{757708C5-0FA2-4DA8-A775-93B6356DFC82}">
      <dgm:prSet/>
      <dgm:spPr/>
      <dgm:t>
        <a:bodyPr/>
        <a:lstStyle/>
        <a:p>
          <a:endParaRPr lang="ru-RU"/>
        </a:p>
      </dgm:t>
    </dgm:pt>
    <dgm:pt modelId="{EFA8D9F0-EE08-4C11-A796-427268649038}" type="sibTrans" cxnId="{757708C5-0FA2-4DA8-A775-93B6356DFC82}">
      <dgm:prSet/>
      <dgm:spPr/>
      <dgm:t>
        <a:bodyPr/>
        <a:lstStyle/>
        <a:p>
          <a:endParaRPr lang="ru-RU"/>
        </a:p>
      </dgm:t>
    </dgm:pt>
    <dgm:pt modelId="{B2B607FE-17A1-4739-99A8-5DF2F156D8B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нормы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3BE5A9D-AC02-4CA3-9AFE-E60BB0C2D1F3}" type="parTrans" cxnId="{CBDEA965-E4ED-4EF4-A4D5-3E0900E7351C}">
      <dgm:prSet/>
      <dgm:spPr/>
      <dgm:t>
        <a:bodyPr/>
        <a:lstStyle/>
        <a:p>
          <a:endParaRPr lang="ru-RU"/>
        </a:p>
      </dgm:t>
    </dgm:pt>
    <dgm:pt modelId="{45B3EA49-BC96-4829-90C3-2EED3120B110}" type="sibTrans" cxnId="{CBDEA965-E4ED-4EF4-A4D5-3E0900E7351C}">
      <dgm:prSet/>
      <dgm:spPr/>
      <dgm:t>
        <a:bodyPr/>
        <a:lstStyle/>
        <a:p>
          <a:endParaRPr lang="ru-RU"/>
        </a:p>
      </dgm:t>
    </dgm:pt>
    <dgm:pt modelId="{5D942892-6996-4574-BBA5-4F44B158BE48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положения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A34F5B0-038B-478D-8C5A-7DB6A4122085}" type="parTrans" cxnId="{1498B01D-BC06-45D4-A33F-B7098387A8FC}">
      <dgm:prSet/>
      <dgm:spPr/>
      <dgm:t>
        <a:bodyPr/>
        <a:lstStyle/>
        <a:p>
          <a:endParaRPr lang="ru-RU"/>
        </a:p>
      </dgm:t>
    </dgm:pt>
    <dgm:pt modelId="{3432B4BF-29C5-4047-B104-92E5A3F89454}" type="sibTrans" cxnId="{1498B01D-BC06-45D4-A33F-B7098387A8FC}">
      <dgm:prSet/>
      <dgm:spPr/>
      <dgm:t>
        <a:bodyPr/>
        <a:lstStyle/>
        <a:p>
          <a:endParaRPr lang="ru-RU"/>
        </a:p>
      </dgm:t>
    </dgm:pt>
    <dgm:pt modelId="{3BBB4A2E-1EEE-4F48-B16F-1E26000AA26E}">
      <dgm:prSet phldrT="[Текст]" custT="1"/>
      <dgm:spPr/>
      <dgm:t>
        <a:bodyPr/>
        <a:lstStyle/>
        <a:p>
          <a:r>
            <a:rPr lang="ru-RU" sz="2400" baseline="0" dirty="0" smtClean="0">
              <a:latin typeface="Times New Roman" pitchFamily="18" charset="0"/>
              <a:cs typeface="Times New Roman" pitchFamily="18" charset="0"/>
            </a:rPr>
            <a:t>программы дошкольного образования</a:t>
          </a:r>
          <a:endParaRPr lang="ru-RU" sz="2400" baseline="0" dirty="0">
            <a:latin typeface="Times New Roman" pitchFamily="18" charset="0"/>
            <a:cs typeface="Times New Roman" pitchFamily="18" charset="0"/>
          </a:endParaRPr>
        </a:p>
      </dgm:t>
    </dgm:pt>
    <dgm:pt modelId="{20E9A8A4-BB5A-4681-A15C-E3E56F8AA525}" type="parTrans" cxnId="{60DF3BF2-6033-49DA-A10D-88ADDD9D068E}">
      <dgm:prSet/>
      <dgm:spPr/>
      <dgm:t>
        <a:bodyPr/>
        <a:lstStyle/>
        <a:p>
          <a:endParaRPr lang="ru-RU"/>
        </a:p>
      </dgm:t>
    </dgm:pt>
    <dgm:pt modelId="{DA3DFFC9-11AF-4C57-B0B3-2BF468B7A095}" type="sibTrans" cxnId="{60DF3BF2-6033-49DA-A10D-88ADDD9D068E}">
      <dgm:prSet/>
      <dgm:spPr/>
      <dgm:t>
        <a:bodyPr/>
        <a:lstStyle/>
        <a:p>
          <a:endParaRPr lang="ru-RU"/>
        </a:p>
      </dgm:t>
    </dgm:pt>
    <dgm:pt modelId="{A8D4C3A6-2DB8-43E0-A6F9-42F923447243}">
      <dgm:prSet phldrT="[Текст]" phldr="1"/>
      <dgm:spPr/>
      <dgm:t>
        <a:bodyPr/>
        <a:lstStyle/>
        <a:p>
          <a:endParaRPr lang="ru-RU" sz="4000" dirty="0"/>
        </a:p>
      </dgm:t>
    </dgm:pt>
    <dgm:pt modelId="{5E79D5E3-5F2B-486F-AF8D-E2C052D67882}" type="sibTrans" cxnId="{9C2CFEB3-1BBD-4705-8BCC-EA19388D6E8E}">
      <dgm:prSet/>
      <dgm:spPr/>
      <dgm:t>
        <a:bodyPr/>
        <a:lstStyle/>
        <a:p>
          <a:endParaRPr lang="ru-RU"/>
        </a:p>
      </dgm:t>
    </dgm:pt>
    <dgm:pt modelId="{B76C71B0-2A59-453E-949A-DF674E98DD63}" type="parTrans" cxnId="{9C2CFEB3-1BBD-4705-8BCC-EA19388D6E8E}">
      <dgm:prSet/>
      <dgm:spPr/>
      <dgm:t>
        <a:bodyPr/>
        <a:lstStyle/>
        <a:p>
          <a:endParaRPr lang="ru-RU"/>
        </a:p>
      </dgm:t>
    </dgm:pt>
    <dgm:pt modelId="{47824A7B-26FC-4CF8-A8B8-0463422549CE}">
      <dgm:prSet phldrT="[Текст]" phldr="1"/>
      <dgm:spPr/>
      <dgm:t>
        <a:bodyPr/>
        <a:lstStyle/>
        <a:p>
          <a:endParaRPr lang="ru-RU" dirty="0"/>
        </a:p>
      </dgm:t>
    </dgm:pt>
    <dgm:pt modelId="{B4F02975-928F-4520-BBB0-B46BE310A533}" type="sibTrans" cxnId="{C4E3BB2D-C746-4C43-8ABE-BB149A5AD18F}">
      <dgm:prSet/>
      <dgm:spPr/>
      <dgm:t>
        <a:bodyPr/>
        <a:lstStyle/>
        <a:p>
          <a:endParaRPr lang="ru-RU"/>
        </a:p>
      </dgm:t>
    </dgm:pt>
    <dgm:pt modelId="{7E20B6DF-9F76-4E6B-860B-2B8DC45CE99E}" type="parTrans" cxnId="{C4E3BB2D-C746-4C43-8ABE-BB149A5AD18F}">
      <dgm:prSet/>
      <dgm:spPr/>
      <dgm:t>
        <a:bodyPr/>
        <a:lstStyle/>
        <a:p>
          <a:endParaRPr lang="ru-RU"/>
        </a:p>
      </dgm:t>
    </dgm:pt>
    <dgm:pt modelId="{B39E39EF-FD71-42E0-9A68-D2E9169DC240}" type="pres">
      <dgm:prSet presAssocID="{070B696C-A7E1-4AAE-AC74-F191158A65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CA4815-47A3-4441-9724-B3207657EC2F}" type="pres">
      <dgm:prSet presAssocID="{070B696C-A7E1-4AAE-AC74-F191158A656A}" presName="tSp" presStyleCnt="0"/>
      <dgm:spPr/>
    </dgm:pt>
    <dgm:pt modelId="{D026918C-D6AA-4460-9DE3-9A27B5988E1A}" type="pres">
      <dgm:prSet presAssocID="{070B696C-A7E1-4AAE-AC74-F191158A656A}" presName="bSp" presStyleCnt="0"/>
      <dgm:spPr/>
    </dgm:pt>
    <dgm:pt modelId="{66667664-F515-43F5-90A5-2F27DD2271EB}" type="pres">
      <dgm:prSet presAssocID="{070B696C-A7E1-4AAE-AC74-F191158A656A}" presName="process" presStyleCnt="0"/>
      <dgm:spPr/>
    </dgm:pt>
    <dgm:pt modelId="{B4E52A78-82C4-4AA5-A738-22D82B82B79E}" type="pres">
      <dgm:prSet presAssocID="{CF3267CD-625B-4A33-A292-1044B17A9827}" presName="composite1" presStyleCnt="0"/>
      <dgm:spPr/>
    </dgm:pt>
    <dgm:pt modelId="{A9F3AE1D-76EF-41A0-A4F4-A73CE55ED043}" type="pres">
      <dgm:prSet presAssocID="{CF3267CD-625B-4A33-A292-1044B17A9827}" presName="dummyNode1" presStyleLbl="node1" presStyleIdx="0" presStyleCnt="3"/>
      <dgm:spPr/>
    </dgm:pt>
    <dgm:pt modelId="{FA890151-91E2-4D14-9669-DEBE39416B6C}" type="pres">
      <dgm:prSet presAssocID="{CF3267CD-625B-4A33-A292-1044B17A9827}" presName="childNode1" presStyleLbl="bgAcc1" presStyleIdx="0" presStyleCnt="3" custScaleX="97505" custScaleY="91404" custLinFactNeighborX="8126" custLinFactNeighborY="-26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7EF13-9D61-4EF1-B48E-9080FAAABFF8}" type="pres">
      <dgm:prSet presAssocID="{CF3267CD-625B-4A33-A292-1044B17A9827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DAACE-E5E2-4BCD-A28B-4D8203C16A08}" type="pres">
      <dgm:prSet presAssocID="{CF3267CD-625B-4A33-A292-1044B17A9827}" presName="parentNode1" presStyleLbl="node1" presStyleIdx="0" presStyleCnt="3" custLinFactNeighborX="4141" custLinFactNeighborY="-128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AAA58-6AB9-49F6-95BE-6CD7014D11DD}" type="pres">
      <dgm:prSet presAssocID="{CF3267CD-625B-4A33-A292-1044B17A9827}" presName="connSite1" presStyleCnt="0"/>
      <dgm:spPr/>
    </dgm:pt>
    <dgm:pt modelId="{F84625F9-BE61-41E2-87DF-F1865CB0C101}" type="pres">
      <dgm:prSet presAssocID="{FFA4A7CA-421F-4EA2-9937-182617B4C225}" presName="Name9" presStyleLbl="sibTrans2D1" presStyleIdx="0" presStyleCnt="2"/>
      <dgm:spPr/>
      <dgm:t>
        <a:bodyPr/>
        <a:lstStyle/>
        <a:p>
          <a:endParaRPr lang="ru-RU"/>
        </a:p>
      </dgm:t>
    </dgm:pt>
    <dgm:pt modelId="{443E967D-F55B-4A31-A8C9-44104C614ADB}" type="pres">
      <dgm:prSet presAssocID="{DB4C292D-77E1-4F2E-8A6B-315BD10D3B61}" presName="composite2" presStyleCnt="0"/>
      <dgm:spPr/>
    </dgm:pt>
    <dgm:pt modelId="{190CAD0F-952C-441F-AE33-52890A7D86B9}" type="pres">
      <dgm:prSet presAssocID="{DB4C292D-77E1-4F2E-8A6B-315BD10D3B61}" presName="dummyNode2" presStyleLbl="node1" presStyleIdx="0" presStyleCnt="3"/>
      <dgm:spPr/>
    </dgm:pt>
    <dgm:pt modelId="{0BDE664A-5D12-46CA-80C9-95B3CEBD6574}" type="pres">
      <dgm:prSet presAssocID="{DB4C292D-77E1-4F2E-8A6B-315BD10D3B61}" presName="childNode2" presStyleLbl="bgAcc1" presStyleIdx="1" presStyleCnt="3" custLinFactNeighborX="-1768" custLinFactNeighborY="4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7705E-0628-4064-BE06-DA06ED206AEE}" type="pres">
      <dgm:prSet presAssocID="{DB4C292D-77E1-4F2E-8A6B-315BD10D3B6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531C1-79C1-4F9E-B6CE-E6C3B15DC1F7}" type="pres">
      <dgm:prSet presAssocID="{DB4C292D-77E1-4F2E-8A6B-315BD10D3B61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289DB-1BD4-463A-A028-E1C0270E9135}" type="pres">
      <dgm:prSet presAssocID="{DB4C292D-77E1-4F2E-8A6B-315BD10D3B61}" presName="connSite2" presStyleCnt="0"/>
      <dgm:spPr/>
    </dgm:pt>
    <dgm:pt modelId="{D9D08D61-A2FF-48DA-A729-6CFF2B34BE33}" type="pres">
      <dgm:prSet presAssocID="{EFA8D9F0-EE08-4C11-A796-427268649038}" presName="Name18" presStyleLbl="sibTrans2D1" presStyleIdx="1" presStyleCnt="2"/>
      <dgm:spPr/>
      <dgm:t>
        <a:bodyPr/>
        <a:lstStyle/>
        <a:p>
          <a:endParaRPr lang="ru-RU"/>
        </a:p>
      </dgm:t>
    </dgm:pt>
    <dgm:pt modelId="{CEBDDC2D-B2C8-4612-B49E-74EC21FDCC35}" type="pres">
      <dgm:prSet presAssocID="{47824A7B-26FC-4CF8-A8B8-0463422549CE}" presName="composite1" presStyleCnt="0"/>
      <dgm:spPr/>
    </dgm:pt>
    <dgm:pt modelId="{754FCE56-F54E-4F75-AA72-202D06337FF2}" type="pres">
      <dgm:prSet presAssocID="{47824A7B-26FC-4CF8-A8B8-0463422549CE}" presName="dummyNode1" presStyleLbl="node1" presStyleIdx="1" presStyleCnt="3"/>
      <dgm:spPr/>
    </dgm:pt>
    <dgm:pt modelId="{91E4A9BA-737A-4E22-BB22-82FE90E9E760}" type="pres">
      <dgm:prSet presAssocID="{47824A7B-26FC-4CF8-A8B8-0463422549CE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91435-0915-4A95-887C-860C79599C7B}" type="pres">
      <dgm:prSet presAssocID="{47824A7B-26FC-4CF8-A8B8-0463422549CE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74895-A45B-48CB-9476-12F90437C2FB}" type="pres">
      <dgm:prSet presAssocID="{47824A7B-26FC-4CF8-A8B8-0463422549CE}" presName="parentNode1" presStyleLbl="node1" presStyleIdx="2" presStyleCnt="3" custFlipVert="0" custFlipHor="1" custScaleX="7495" custScaleY="5721" custLinFactNeighborX="-7971" custLinFactNeighborY="634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29F66-43D6-434B-8C7D-0611DAE98262}" type="pres">
      <dgm:prSet presAssocID="{47824A7B-26FC-4CF8-A8B8-0463422549CE}" presName="connSite1" presStyleCnt="0"/>
      <dgm:spPr/>
    </dgm:pt>
  </dgm:ptLst>
  <dgm:cxnLst>
    <dgm:cxn modelId="{CAE37E97-44E2-4D9F-AB3A-6EDA78DDB1AE}" type="presOf" srcId="{3BBB4A2E-1EEE-4F48-B16F-1E26000AA26E}" destId="{14D91435-0915-4A95-887C-860C79599C7B}" srcOrd="1" destOrd="0" presId="urn:microsoft.com/office/officeart/2005/8/layout/hProcess4"/>
    <dgm:cxn modelId="{65E7711A-0D4D-4227-8C76-3333ADE1A482}" type="presOf" srcId="{F9C59A13-6825-4451-92EC-1110CB6B71DF}" destId="{FA890151-91E2-4D14-9669-DEBE39416B6C}" srcOrd="0" destOrd="0" presId="urn:microsoft.com/office/officeart/2005/8/layout/hProcess4"/>
    <dgm:cxn modelId="{A13B167D-3468-47F7-9F69-B013CC8AF466}" type="presOf" srcId="{E7BB8602-F9C0-401C-BA91-7E48D849E75B}" destId="{FA890151-91E2-4D14-9669-DEBE39416B6C}" srcOrd="0" destOrd="1" presId="urn:microsoft.com/office/officeart/2005/8/layout/hProcess4"/>
    <dgm:cxn modelId="{A639A3A8-178C-48CB-B0D4-FDB53180FE58}" type="presOf" srcId="{F9C59A13-6825-4451-92EC-1110CB6B71DF}" destId="{7137EF13-9D61-4EF1-B48E-9080FAAABFF8}" srcOrd="1" destOrd="0" presId="urn:microsoft.com/office/officeart/2005/8/layout/hProcess4"/>
    <dgm:cxn modelId="{D6FE2DA4-D485-4171-9FBA-4D5422389457}" type="presOf" srcId="{B2B607FE-17A1-4739-99A8-5DF2F156D8BE}" destId="{B957705E-0628-4064-BE06-DA06ED206AEE}" srcOrd="1" destOrd="0" presId="urn:microsoft.com/office/officeart/2005/8/layout/hProcess4"/>
    <dgm:cxn modelId="{52395F9E-D4AB-4C3F-9AE9-BE331866F17A}" srcId="{070B696C-A7E1-4AAE-AC74-F191158A656A}" destId="{CF3267CD-625B-4A33-A292-1044B17A9827}" srcOrd="0" destOrd="0" parTransId="{B89D8CAE-D96D-4482-9A23-E6E82F057DD0}" sibTransId="{FFA4A7CA-421F-4EA2-9937-182617B4C225}"/>
    <dgm:cxn modelId="{8707804D-5882-46A0-8A24-9873B352C342}" type="presOf" srcId="{5D942892-6996-4574-BBA5-4F44B158BE48}" destId="{B957705E-0628-4064-BE06-DA06ED206AEE}" srcOrd="1" destOrd="1" presId="urn:microsoft.com/office/officeart/2005/8/layout/hProcess4"/>
    <dgm:cxn modelId="{757708C5-0FA2-4DA8-A775-93B6356DFC82}" srcId="{070B696C-A7E1-4AAE-AC74-F191158A656A}" destId="{DB4C292D-77E1-4F2E-8A6B-315BD10D3B61}" srcOrd="1" destOrd="0" parTransId="{A1E0F070-BD49-4CFF-BF27-6D1058CFCF14}" sibTransId="{EFA8D9F0-EE08-4C11-A796-427268649038}"/>
    <dgm:cxn modelId="{09D8FA60-1CEA-4C4B-93AD-4C4172E90D8D}" srcId="{CF3267CD-625B-4A33-A292-1044B17A9827}" destId="{F9C59A13-6825-4451-92EC-1110CB6B71DF}" srcOrd="0" destOrd="0" parTransId="{EB1C32B8-5ED9-4322-9601-7362AF51F699}" sibTransId="{EE9F254C-B6E9-4090-B1EF-51196DB69A61}"/>
    <dgm:cxn modelId="{0E4EFADD-47A1-4199-A19F-D691197BF25E}" type="presOf" srcId="{DB4C292D-77E1-4F2E-8A6B-315BD10D3B61}" destId="{68B531C1-79C1-4F9E-B6CE-E6C3B15DC1F7}" srcOrd="0" destOrd="0" presId="urn:microsoft.com/office/officeart/2005/8/layout/hProcess4"/>
    <dgm:cxn modelId="{3F26BE0A-D166-42E5-989B-8455104D77CB}" type="presOf" srcId="{A8D4C3A6-2DB8-43E0-A6F9-42F923447243}" destId="{14D91435-0915-4A95-887C-860C79599C7B}" srcOrd="1" destOrd="1" presId="urn:microsoft.com/office/officeart/2005/8/layout/hProcess4"/>
    <dgm:cxn modelId="{DB4EFC70-44C9-47A9-B4D7-003D3124B904}" type="presOf" srcId="{47824A7B-26FC-4CF8-A8B8-0463422549CE}" destId="{A5A74895-A45B-48CB-9476-12F90437C2FB}" srcOrd="0" destOrd="0" presId="urn:microsoft.com/office/officeart/2005/8/layout/hProcess4"/>
    <dgm:cxn modelId="{A870535A-A94C-407E-A017-41C4A632CC46}" type="presOf" srcId="{E7BB8602-F9C0-401C-BA91-7E48D849E75B}" destId="{7137EF13-9D61-4EF1-B48E-9080FAAABFF8}" srcOrd="1" destOrd="1" presId="urn:microsoft.com/office/officeart/2005/8/layout/hProcess4"/>
    <dgm:cxn modelId="{D3F40E1E-8C34-4619-8A32-D1C3CC446949}" srcId="{CF3267CD-625B-4A33-A292-1044B17A9827}" destId="{E7BB8602-F9C0-401C-BA91-7E48D849E75B}" srcOrd="1" destOrd="0" parTransId="{4EB80718-47F8-432F-A48B-5C1C32E88819}" sibTransId="{ED319048-6A25-473E-BA73-8439CE6F8757}"/>
    <dgm:cxn modelId="{C4E3BB2D-C746-4C43-8ABE-BB149A5AD18F}" srcId="{070B696C-A7E1-4AAE-AC74-F191158A656A}" destId="{47824A7B-26FC-4CF8-A8B8-0463422549CE}" srcOrd="2" destOrd="0" parTransId="{7E20B6DF-9F76-4E6B-860B-2B8DC45CE99E}" sibTransId="{B4F02975-928F-4520-BBB0-B46BE310A533}"/>
    <dgm:cxn modelId="{9C2CFEB3-1BBD-4705-8BCC-EA19388D6E8E}" srcId="{47824A7B-26FC-4CF8-A8B8-0463422549CE}" destId="{A8D4C3A6-2DB8-43E0-A6F9-42F923447243}" srcOrd="1" destOrd="0" parTransId="{B76C71B0-2A59-453E-949A-DF674E98DD63}" sibTransId="{5E79D5E3-5F2B-486F-AF8D-E2C052D67882}"/>
    <dgm:cxn modelId="{10383EBD-B676-45A3-A232-C0FAC4AA2567}" type="presOf" srcId="{5D942892-6996-4574-BBA5-4F44B158BE48}" destId="{0BDE664A-5D12-46CA-80C9-95B3CEBD6574}" srcOrd="0" destOrd="1" presId="urn:microsoft.com/office/officeart/2005/8/layout/hProcess4"/>
    <dgm:cxn modelId="{C00C9743-ACCE-4276-BD4F-715A1CA868F9}" type="presOf" srcId="{070B696C-A7E1-4AAE-AC74-F191158A656A}" destId="{B39E39EF-FD71-42E0-9A68-D2E9169DC240}" srcOrd="0" destOrd="0" presId="urn:microsoft.com/office/officeart/2005/8/layout/hProcess4"/>
    <dgm:cxn modelId="{1498B01D-BC06-45D4-A33F-B7098387A8FC}" srcId="{DB4C292D-77E1-4F2E-8A6B-315BD10D3B61}" destId="{5D942892-6996-4574-BBA5-4F44B158BE48}" srcOrd="1" destOrd="0" parTransId="{CA34F5B0-038B-478D-8C5A-7DB6A4122085}" sibTransId="{3432B4BF-29C5-4047-B104-92E5A3F89454}"/>
    <dgm:cxn modelId="{3CBE6EDF-544B-4A6F-8AEB-B726D759F669}" type="presOf" srcId="{EFA8D9F0-EE08-4C11-A796-427268649038}" destId="{D9D08D61-A2FF-48DA-A729-6CFF2B34BE33}" srcOrd="0" destOrd="0" presId="urn:microsoft.com/office/officeart/2005/8/layout/hProcess4"/>
    <dgm:cxn modelId="{F095F1B2-FAD5-46E4-A89F-B6F507D2A46F}" type="presOf" srcId="{A8D4C3A6-2DB8-43E0-A6F9-42F923447243}" destId="{91E4A9BA-737A-4E22-BB22-82FE90E9E760}" srcOrd="0" destOrd="1" presId="urn:microsoft.com/office/officeart/2005/8/layout/hProcess4"/>
    <dgm:cxn modelId="{7FA710AD-9B0D-4862-B617-3E0B91A5E86D}" type="presOf" srcId="{CF3267CD-625B-4A33-A292-1044B17A9827}" destId="{C3EDAACE-E5E2-4BCD-A28B-4D8203C16A08}" srcOrd="0" destOrd="0" presId="urn:microsoft.com/office/officeart/2005/8/layout/hProcess4"/>
    <dgm:cxn modelId="{139CEDE9-1FC4-445C-A5ED-310F80E84FB8}" type="presOf" srcId="{FFA4A7CA-421F-4EA2-9937-182617B4C225}" destId="{F84625F9-BE61-41E2-87DF-F1865CB0C101}" srcOrd="0" destOrd="0" presId="urn:microsoft.com/office/officeart/2005/8/layout/hProcess4"/>
    <dgm:cxn modelId="{ADE86413-464E-47CE-A910-2EB8C6D2DD85}" type="presOf" srcId="{3BBB4A2E-1EEE-4F48-B16F-1E26000AA26E}" destId="{91E4A9BA-737A-4E22-BB22-82FE90E9E760}" srcOrd="0" destOrd="0" presId="urn:microsoft.com/office/officeart/2005/8/layout/hProcess4"/>
    <dgm:cxn modelId="{1CF54927-2B7C-4B60-861D-5B013D016DCA}" type="presOf" srcId="{B2B607FE-17A1-4739-99A8-5DF2F156D8BE}" destId="{0BDE664A-5D12-46CA-80C9-95B3CEBD6574}" srcOrd="0" destOrd="0" presId="urn:microsoft.com/office/officeart/2005/8/layout/hProcess4"/>
    <dgm:cxn modelId="{60DF3BF2-6033-49DA-A10D-88ADDD9D068E}" srcId="{47824A7B-26FC-4CF8-A8B8-0463422549CE}" destId="{3BBB4A2E-1EEE-4F48-B16F-1E26000AA26E}" srcOrd="0" destOrd="0" parTransId="{20E9A8A4-BB5A-4681-A15C-E3E56F8AA525}" sibTransId="{DA3DFFC9-11AF-4C57-B0B3-2BF468B7A095}"/>
    <dgm:cxn modelId="{CBDEA965-E4ED-4EF4-A4D5-3E0900E7351C}" srcId="{DB4C292D-77E1-4F2E-8A6B-315BD10D3B61}" destId="{B2B607FE-17A1-4739-99A8-5DF2F156D8BE}" srcOrd="0" destOrd="0" parTransId="{33BE5A9D-AC02-4CA3-9AFE-E60BB0C2D1F3}" sibTransId="{45B3EA49-BC96-4829-90C3-2EED3120B110}"/>
    <dgm:cxn modelId="{0E830D44-3AE8-4860-A63E-B181BF3E43C5}" type="presParOf" srcId="{B39E39EF-FD71-42E0-9A68-D2E9169DC240}" destId="{1BCA4815-47A3-4441-9724-B3207657EC2F}" srcOrd="0" destOrd="0" presId="urn:microsoft.com/office/officeart/2005/8/layout/hProcess4"/>
    <dgm:cxn modelId="{014D3FF8-C601-4CD6-A714-695A112990C1}" type="presParOf" srcId="{B39E39EF-FD71-42E0-9A68-D2E9169DC240}" destId="{D026918C-D6AA-4460-9DE3-9A27B5988E1A}" srcOrd="1" destOrd="0" presId="urn:microsoft.com/office/officeart/2005/8/layout/hProcess4"/>
    <dgm:cxn modelId="{B6D9FE58-BADF-47AF-A859-1DE99D6822C1}" type="presParOf" srcId="{B39E39EF-FD71-42E0-9A68-D2E9169DC240}" destId="{66667664-F515-43F5-90A5-2F27DD2271EB}" srcOrd="2" destOrd="0" presId="urn:microsoft.com/office/officeart/2005/8/layout/hProcess4"/>
    <dgm:cxn modelId="{2234A102-8DE3-47AA-B5D5-6D337C5F1D24}" type="presParOf" srcId="{66667664-F515-43F5-90A5-2F27DD2271EB}" destId="{B4E52A78-82C4-4AA5-A738-22D82B82B79E}" srcOrd="0" destOrd="0" presId="urn:microsoft.com/office/officeart/2005/8/layout/hProcess4"/>
    <dgm:cxn modelId="{24B9440A-A3C2-4955-A8BB-C885010A8105}" type="presParOf" srcId="{B4E52A78-82C4-4AA5-A738-22D82B82B79E}" destId="{A9F3AE1D-76EF-41A0-A4F4-A73CE55ED043}" srcOrd="0" destOrd="0" presId="urn:microsoft.com/office/officeart/2005/8/layout/hProcess4"/>
    <dgm:cxn modelId="{D4320606-C4AE-4AD2-85C3-A8B0110AAF5E}" type="presParOf" srcId="{B4E52A78-82C4-4AA5-A738-22D82B82B79E}" destId="{FA890151-91E2-4D14-9669-DEBE39416B6C}" srcOrd="1" destOrd="0" presId="urn:microsoft.com/office/officeart/2005/8/layout/hProcess4"/>
    <dgm:cxn modelId="{800FA756-EC48-447A-9B0F-2FE35D2DFEF7}" type="presParOf" srcId="{B4E52A78-82C4-4AA5-A738-22D82B82B79E}" destId="{7137EF13-9D61-4EF1-B48E-9080FAAABFF8}" srcOrd="2" destOrd="0" presId="urn:microsoft.com/office/officeart/2005/8/layout/hProcess4"/>
    <dgm:cxn modelId="{A187BB78-2B87-4673-82B1-A46B53A691D4}" type="presParOf" srcId="{B4E52A78-82C4-4AA5-A738-22D82B82B79E}" destId="{C3EDAACE-E5E2-4BCD-A28B-4D8203C16A08}" srcOrd="3" destOrd="0" presId="urn:microsoft.com/office/officeart/2005/8/layout/hProcess4"/>
    <dgm:cxn modelId="{675C3648-719B-4284-B608-5B54877C84F6}" type="presParOf" srcId="{B4E52A78-82C4-4AA5-A738-22D82B82B79E}" destId="{661AAA58-6AB9-49F6-95BE-6CD7014D11DD}" srcOrd="4" destOrd="0" presId="urn:microsoft.com/office/officeart/2005/8/layout/hProcess4"/>
    <dgm:cxn modelId="{51D50C24-67BD-4BDF-BB04-4EE9E10391D4}" type="presParOf" srcId="{66667664-F515-43F5-90A5-2F27DD2271EB}" destId="{F84625F9-BE61-41E2-87DF-F1865CB0C101}" srcOrd="1" destOrd="0" presId="urn:microsoft.com/office/officeart/2005/8/layout/hProcess4"/>
    <dgm:cxn modelId="{8DFF4104-AAFC-44A2-9A2F-0EF2873BAEFB}" type="presParOf" srcId="{66667664-F515-43F5-90A5-2F27DD2271EB}" destId="{443E967D-F55B-4A31-A8C9-44104C614ADB}" srcOrd="2" destOrd="0" presId="urn:microsoft.com/office/officeart/2005/8/layout/hProcess4"/>
    <dgm:cxn modelId="{89EA02F8-6942-4EE9-BF60-0694CA1FECCB}" type="presParOf" srcId="{443E967D-F55B-4A31-A8C9-44104C614ADB}" destId="{190CAD0F-952C-441F-AE33-52890A7D86B9}" srcOrd="0" destOrd="0" presId="urn:microsoft.com/office/officeart/2005/8/layout/hProcess4"/>
    <dgm:cxn modelId="{473617AC-114F-4CF0-B7F6-764607B5E79E}" type="presParOf" srcId="{443E967D-F55B-4A31-A8C9-44104C614ADB}" destId="{0BDE664A-5D12-46CA-80C9-95B3CEBD6574}" srcOrd="1" destOrd="0" presId="urn:microsoft.com/office/officeart/2005/8/layout/hProcess4"/>
    <dgm:cxn modelId="{08FC9334-20AC-4891-89A0-98526B9D7916}" type="presParOf" srcId="{443E967D-F55B-4A31-A8C9-44104C614ADB}" destId="{B957705E-0628-4064-BE06-DA06ED206AEE}" srcOrd="2" destOrd="0" presId="urn:microsoft.com/office/officeart/2005/8/layout/hProcess4"/>
    <dgm:cxn modelId="{EBF8D969-98CE-41FF-B1B5-65227C7C941D}" type="presParOf" srcId="{443E967D-F55B-4A31-A8C9-44104C614ADB}" destId="{68B531C1-79C1-4F9E-B6CE-E6C3B15DC1F7}" srcOrd="3" destOrd="0" presId="urn:microsoft.com/office/officeart/2005/8/layout/hProcess4"/>
    <dgm:cxn modelId="{54348D8D-319C-4536-9BD9-B4E38BF5F20E}" type="presParOf" srcId="{443E967D-F55B-4A31-A8C9-44104C614ADB}" destId="{2C3289DB-1BD4-463A-A028-E1C0270E9135}" srcOrd="4" destOrd="0" presId="urn:microsoft.com/office/officeart/2005/8/layout/hProcess4"/>
    <dgm:cxn modelId="{534FE7CF-F9A5-447C-853A-079A0D9FF995}" type="presParOf" srcId="{66667664-F515-43F5-90A5-2F27DD2271EB}" destId="{D9D08D61-A2FF-48DA-A729-6CFF2B34BE33}" srcOrd="3" destOrd="0" presId="urn:microsoft.com/office/officeart/2005/8/layout/hProcess4"/>
    <dgm:cxn modelId="{32C68978-EB6B-4780-A929-ADAF0490CD26}" type="presParOf" srcId="{66667664-F515-43F5-90A5-2F27DD2271EB}" destId="{CEBDDC2D-B2C8-4612-B49E-74EC21FDCC35}" srcOrd="4" destOrd="0" presId="urn:microsoft.com/office/officeart/2005/8/layout/hProcess4"/>
    <dgm:cxn modelId="{2372B08B-2EDE-4CB5-9E8F-BCE1D5F015D1}" type="presParOf" srcId="{CEBDDC2D-B2C8-4612-B49E-74EC21FDCC35}" destId="{754FCE56-F54E-4F75-AA72-202D06337FF2}" srcOrd="0" destOrd="0" presId="urn:microsoft.com/office/officeart/2005/8/layout/hProcess4"/>
    <dgm:cxn modelId="{FD34EF45-CE95-46E2-A0D4-60A9A98ECE87}" type="presParOf" srcId="{CEBDDC2D-B2C8-4612-B49E-74EC21FDCC35}" destId="{91E4A9BA-737A-4E22-BB22-82FE90E9E760}" srcOrd="1" destOrd="0" presId="urn:microsoft.com/office/officeart/2005/8/layout/hProcess4"/>
    <dgm:cxn modelId="{D51BA84F-F2E9-4057-9AD0-E50E55944A49}" type="presParOf" srcId="{CEBDDC2D-B2C8-4612-B49E-74EC21FDCC35}" destId="{14D91435-0915-4A95-887C-860C79599C7B}" srcOrd="2" destOrd="0" presId="urn:microsoft.com/office/officeart/2005/8/layout/hProcess4"/>
    <dgm:cxn modelId="{C0F95043-C187-405B-9ACE-1B05D7BC13ED}" type="presParOf" srcId="{CEBDDC2D-B2C8-4612-B49E-74EC21FDCC35}" destId="{A5A74895-A45B-48CB-9476-12F90437C2FB}" srcOrd="3" destOrd="0" presId="urn:microsoft.com/office/officeart/2005/8/layout/hProcess4"/>
    <dgm:cxn modelId="{1754723B-2F67-46B4-A6F2-EE8E74547CD7}" type="presParOf" srcId="{CEBDDC2D-B2C8-4612-B49E-74EC21FDCC35}" destId="{63129F66-43D6-434B-8C7D-0611DAE98262}" srcOrd="4" destOrd="0" presId="urn:microsoft.com/office/officeart/2005/8/layout/hProcess4"/>
  </dgm:cxnLst>
  <dgm:bg>
    <a:noFill/>
  </dgm:bg>
  <dgm:whole>
    <a:ln w="5715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E1704C4-16B0-418F-8E8A-3F293498A088}" type="doc">
      <dgm:prSet loTypeId="urn:microsoft.com/office/officeart/2005/8/layout/arrow2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252DF94-E81F-4B92-96A6-C40ED178924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Способствует всестороннему гармоничному развитию личности</a:t>
          </a:r>
          <a:r>
            <a:rPr lang="ru-RU" sz="2000" dirty="0" smtClean="0"/>
            <a:t>. </a:t>
          </a:r>
          <a:endParaRPr lang="ru-RU" sz="2000" dirty="0"/>
        </a:p>
      </dgm:t>
    </dgm:pt>
    <dgm:pt modelId="{9EEE5030-D083-4232-8AF9-47770452C625}" type="parTrans" cxnId="{41E226B7-A523-4C4F-BEF9-3D008A19D88F}">
      <dgm:prSet/>
      <dgm:spPr/>
      <dgm:t>
        <a:bodyPr/>
        <a:lstStyle/>
        <a:p>
          <a:endParaRPr lang="ru-RU"/>
        </a:p>
      </dgm:t>
    </dgm:pt>
    <dgm:pt modelId="{E5D25195-853A-414A-95C6-E079FF583A12}" type="sibTrans" cxnId="{41E226B7-A523-4C4F-BEF9-3D008A19D88F}">
      <dgm:prSet/>
      <dgm:spPr/>
      <dgm:t>
        <a:bodyPr/>
        <a:lstStyle/>
        <a:p>
          <a:endParaRPr lang="ru-RU"/>
        </a:p>
      </dgm:t>
    </dgm:pt>
    <dgm:pt modelId="{4E42966C-9D20-461B-B1E5-B043FB942ACE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Помогает утвердиться               в чувстве уверенности         в себе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9678E90-ED26-4F62-BDE0-33732443A028}" type="parTrans" cxnId="{79BA1231-6989-41F8-AB26-2223EB97E469}">
      <dgm:prSet/>
      <dgm:spPr/>
      <dgm:t>
        <a:bodyPr/>
        <a:lstStyle/>
        <a:p>
          <a:endParaRPr lang="ru-RU"/>
        </a:p>
      </dgm:t>
    </dgm:pt>
    <dgm:pt modelId="{71912358-576B-467F-9D85-5D2925017D3B}" type="sibTrans" cxnId="{79BA1231-6989-41F8-AB26-2223EB97E469}">
      <dgm:prSet/>
      <dgm:spPr/>
      <dgm:t>
        <a:bodyPr/>
        <a:lstStyle/>
        <a:p>
          <a:endParaRPr lang="ru-RU"/>
        </a:p>
      </dgm:t>
    </dgm:pt>
    <dgm:pt modelId="{BE35B3FE-46E7-447A-85D2-365DD14EDCA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Стимулирует развитие творческих способностей, самостоятельности, инициативности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79F76390-F098-45FF-A04A-5D8914A25799}" type="parTrans" cxnId="{B50AFE90-E768-4BFD-80C7-E26A92BCFC1B}">
      <dgm:prSet/>
      <dgm:spPr/>
      <dgm:t>
        <a:bodyPr/>
        <a:lstStyle/>
        <a:p>
          <a:endParaRPr lang="ru-RU"/>
        </a:p>
      </dgm:t>
    </dgm:pt>
    <dgm:pt modelId="{534BD20C-B3B2-436F-89F4-5A12E915525F}" type="sibTrans" cxnId="{B50AFE90-E768-4BFD-80C7-E26A92BCFC1B}">
      <dgm:prSet/>
      <dgm:spPr/>
      <dgm:t>
        <a:bodyPr/>
        <a:lstStyle/>
        <a:p>
          <a:endParaRPr lang="ru-RU"/>
        </a:p>
      </dgm:t>
    </dgm:pt>
    <dgm:pt modelId="{2CFB6023-2B9D-48CA-B97B-5ADDB3571080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РППС мотивирует ребенка    на занятие  с логопедом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DE419B3-9C00-444E-B3B9-91E409415BA6}" type="parTrans" cxnId="{45E660CB-DD21-439A-9135-281927AC4435}">
      <dgm:prSet/>
      <dgm:spPr/>
      <dgm:t>
        <a:bodyPr/>
        <a:lstStyle/>
        <a:p>
          <a:endParaRPr lang="ru-RU"/>
        </a:p>
      </dgm:t>
    </dgm:pt>
    <dgm:pt modelId="{E45E0979-4424-4690-883C-B20A22ABD6CF}" type="sibTrans" cxnId="{45E660CB-DD21-439A-9135-281927AC4435}">
      <dgm:prSet/>
      <dgm:spPr/>
      <dgm:t>
        <a:bodyPr/>
        <a:lstStyle/>
        <a:p>
          <a:endParaRPr lang="ru-RU"/>
        </a:p>
      </dgm:t>
    </dgm:pt>
    <dgm:pt modelId="{98D0B9CD-94E1-4059-9A9A-3A61A88F7CFC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Помогает создавать ситуацию успеха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EA749C8-BB3C-40F5-AF84-2E01FCD41663}" type="parTrans" cxnId="{732B6BDD-F494-4DEC-B700-7BD8FCC19348}">
      <dgm:prSet/>
      <dgm:spPr/>
      <dgm:t>
        <a:bodyPr/>
        <a:lstStyle/>
        <a:p>
          <a:endParaRPr lang="ru-RU"/>
        </a:p>
      </dgm:t>
    </dgm:pt>
    <dgm:pt modelId="{1CCE85B1-12F8-47A7-BD3D-32A60A80D01C}" type="sibTrans" cxnId="{732B6BDD-F494-4DEC-B700-7BD8FCC19348}">
      <dgm:prSet/>
      <dgm:spPr/>
      <dgm:t>
        <a:bodyPr/>
        <a:lstStyle/>
        <a:p>
          <a:endParaRPr lang="ru-RU"/>
        </a:p>
      </dgm:t>
    </dgm:pt>
    <dgm:pt modelId="{0FD9F023-4C02-4739-B87C-69EC5894DC07}">
      <dgm:prSet/>
      <dgm:spPr/>
      <dgm:t>
        <a:bodyPr/>
        <a:lstStyle/>
        <a:p>
          <a:endParaRPr lang="ru-RU"/>
        </a:p>
      </dgm:t>
    </dgm:pt>
    <dgm:pt modelId="{BFE1139F-7FCA-4BD9-9B34-65E4003E0CF5}" type="parTrans" cxnId="{C9011256-FEC1-446B-B85E-5D5F487990FF}">
      <dgm:prSet/>
      <dgm:spPr/>
      <dgm:t>
        <a:bodyPr/>
        <a:lstStyle/>
        <a:p>
          <a:endParaRPr lang="ru-RU"/>
        </a:p>
      </dgm:t>
    </dgm:pt>
    <dgm:pt modelId="{EA541763-BADB-4BC7-BB3F-6C1EA2987659}" type="sibTrans" cxnId="{C9011256-FEC1-446B-B85E-5D5F487990FF}">
      <dgm:prSet/>
      <dgm:spPr/>
      <dgm:t>
        <a:bodyPr/>
        <a:lstStyle/>
        <a:p>
          <a:endParaRPr lang="ru-RU"/>
        </a:p>
      </dgm:t>
    </dgm:pt>
    <dgm:pt modelId="{1B3BD408-4E02-4EBD-9FED-7DE9D54B66A3}" type="pres">
      <dgm:prSet presAssocID="{AE1704C4-16B0-418F-8E8A-3F293498A08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D644CE-680C-4148-A7DA-68D754221A2E}" type="pres">
      <dgm:prSet presAssocID="{AE1704C4-16B0-418F-8E8A-3F293498A088}" presName="arrow" presStyleLbl="bgShp" presStyleIdx="0" presStyleCnt="1" custLinFactNeighborX="5949" custLinFactNeighborY="10195"/>
      <dgm:spPr/>
    </dgm:pt>
    <dgm:pt modelId="{A4D7F7E4-E577-4B8A-9A61-EBC22EE74FD6}" type="pres">
      <dgm:prSet presAssocID="{AE1704C4-16B0-418F-8E8A-3F293498A088}" presName="arrowDiagram5" presStyleCnt="0"/>
      <dgm:spPr/>
    </dgm:pt>
    <dgm:pt modelId="{8167978E-2B66-444D-8881-D66596EDC2F1}" type="pres">
      <dgm:prSet presAssocID="{F252DF94-E81F-4B92-96A6-C40ED1789243}" presName="bullet5a" presStyleLbl="node1" presStyleIdx="0" presStyleCnt="5" custLinFactNeighborX="96563" custLinFactNeighborY="84580"/>
      <dgm:spPr/>
    </dgm:pt>
    <dgm:pt modelId="{C6FD7C14-CECD-46E7-B5E8-E746842787A1}" type="pres">
      <dgm:prSet presAssocID="{F252DF94-E81F-4B92-96A6-C40ED1789243}" presName="textBox5a" presStyleLbl="revTx" presStyleIdx="0" presStyleCnt="5" custScaleX="233989" custLinFactX="200000" custLinFactY="-135581" custLinFactNeighborX="292655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EBEB6-39EE-4463-8D85-CA5DA706864B}" type="pres">
      <dgm:prSet presAssocID="{4E42966C-9D20-461B-B1E5-B043FB942ACE}" presName="bullet5b" presStyleLbl="node1" presStyleIdx="1" presStyleCnt="5" custLinFactNeighborX="19696" custLinFactNeighborY="54871"/>
      <dgm:spPr/>
    </dgm:pt>
    <dgm:pt modelId="{6FB0E956-B321-4837-BFE3-F02A7B24A44F}" type="pres">
      <dgm:prSet presAssocID="{4E42966C-9D20-461B-B1E5-B043FB942ACE}" presName="textBox5b" presStyleLbl="revTx" presStyleIdx="1" presStyleCnt="5" custFlipVert="0" custScaleX="139609" custScaleY="110545" custLinFactX="13232" custLinFactY="-26958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D5366-272E-44A9-A049-D6BC0CDD1161}" type="pres">
      <dgm:prSet presAssocID="{BE35B3FE-46E7-447A-85D2-365DD14EDCA3}" presName="bullet5c" presStyleLbl="node1" presStyleIdx="2" presStyleCnt="5" custLinFactNeighborX="12897" custLinFactNeighborY="32690"/>
      <dgm:spPr/>
    </dgm:pt>
    <dgm:pt modelId="{C9D0D63D-B029-43E1-868C-1B48EF3C94D0}" type="pres">
      <dgm:prSet presAssocID="{BE35B3FE-46E7-447A-85D2-365DD14EDCA3}" presName="textBox5c" presStyleLbl="revTx" presStyleIdx="2" presStyleCnt="5" custScaleX="192738" custScaleY="15900" custLinFactNeighborX="-11335" custLinFactNeighborY="-27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C4E98-3D2F-4927-954B-E6572ED9F27B}" type="pres">
      <dgm:prSet presAssocID="{2CFB6023-2B9D-48CA-B97B-5ADDB3571080}" presName="bullet5d" presStyleLbl="node1" presStyleIdx="3" presStyleCnt="5" custLinFactNeighborX="-6568" custLinFactNeighborY="33948"/>
      <dgm:spPr/>
    </dgm:pt>
    <dgm:pt modelId="{931E714E-2CA6-480E-9291-2E857B690614}" type="pres">
      <dgm:prSet presAssocID="{2CFB6023-2B9D-48CA-B97B-5ADDB3571080}" presName="textBox5d" presStyleLbl="revTx" presStyleIdx="3" presStyleCnt="5" custScaleY="18036" custLinFactX="-119195" custLinFactNeighborX="-200000" custLinFactNeighborY="11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E987-AA19-4451-95D3-1A1FDD98145F}" type="pres">
      <dgm:prSet presAssocID="{98D0B9CD-94E1-4059-9A9A-3A61A88F7CFC}" presName="bullet5e" presStyleLbl="node1" presStyleIdx="4" presStyleCnt="5" custLinFactNeighborX="4166" custLinFactNeighborY="17696"/>
      <dgm:spPr/>
    </dgm:pt>
    <dgm:pt modelId="{18A30C9C-137B-4F2E-810C-5E34C69FD496}" type="pres">
      <dgm:prSet presAssocID="{98D0B9CD-94E1-4059-9A9A-3A61A88F7CFC}" presName="textBox5e" presStyleLbl="revTx" presStyleIdx="4" presStyleCnt="5" custScaleY="29068" custLinFactX="-184392" custLinFactNeighborX="-200000" custLinFactNeighborY="-21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BA1231-6989-41F8-AB26-2223EB97E469}" srcId="{AE1704C4-16B0-418F-8E8A-3F293498A088}" destId="{4E42966C-9D20-461B-B1E5-B043FB942ACE}" srcOrd="1" destOrd="0" parTransId="{F9678E90-ED26-4F62-BDE0-33732443A028}" sibTransId="{71912358-576B-467F-9D85-5D2925017D3B}"/>
    <dgm:cxn modelId="{693DAB88-018B-412C-BC29-D5F79C905DA0}" type="presOf" srcId="{F252DF94-E81F-4B92-96A6-C40ED1789243}" destId="{C6FD7C14-CECD-46E7-B5E8-E746842787A1}" srcOrd="0" destOrd="0" presId="urn:microsoft.com/office/officeart/2005/8/layout/arrow2"/>
    <dgm:cxn modelId="{41E226B7-A523-4C4F-BEF9-3D008A19D88F}" srcId="{AE1704C4-16B0-418F-8E8A-3F293498A088}" destId="{F252DF94-E81F-4B92-96A6-C40ED1789243}" srcOrd="0" destOrd="0" parTransId="{9EEE5030-D083-4232-8AF9-47770452C625}" sibTransId="{E5D25195-853A-414A-95C6-E079FF583A12}"/>
    <dgm:cxn modelId="{C6F192F2-744A-4B09-8CB0-1AF4510F8360}" type="presOf" srcId="{BE35B3FE-46E7-447A-85D2-365DD14EDCA3}" destId="{C9D0D63D-B029-43E1-868C-1B48EF3C94D0}" srcOrd="0" destOrd="0" presId="urn:microsoft.com/office/officeart/2005/8/layout/arrow2"/>
    <dgm:cxn modelId="{A886A5DC-592E-439F-9938-8022A2A9DECA}" type="presOf" srcId="{4E42966C-9D20-461B-B1E5-B043FB942ACE}" destId="{6FB0E956-B321-4837-BFE3-F02A7B24A44F}" srcOrd="0" destOrd="0" presId="urn:microsoft.com/office/officeart/2005/8/layout/arrow2"/>
    <dgm:cxn modelId="{D8777EC7-2D77-450E-8F40-07345AED0E65}" type="presOf" srcId="{98D0B9CD-94E1-4059-9A9A-3A61A88F7CFC}" destId="{18A30C9C-137B-4F2E-810C-5E34C69FD496}" srcOrd="0" destOrd="0" presId="urn:microsoft.com/office/officeart/2005/8/layout/arrow2"/>
    <dgm:cxn modelId="{D064BAF9-443C-4E62-80FB-AFC6CE894739}" type="presOf" srcId="{2CFB6023-2B9D-48CA-B97B-5ADDB3571080}" destId="{931E714E-2CA6-480E-9291-2E857B690614}" srcOrd="0" destOrd="0" presId="urn:microsoft.com/office/officeart/2005/8/layout/arrow2"/>
    <dgm:cxn modelId="{732B6BDD-F494-4DEC-B700-7BD8FCC19348}" srcId="{AE1704C4-16B0-418F-8E8A-3F293498A088}" destId="{98D0B9CD-94E1-4059-9A9A-3A61A88F7CFC}" srcOrd="4" destOrd="0" parTransId="{1EA749C8-BB3C-40F5-AF84-2E01FCD41663}" sibTransId="{1CCE85B1-12F8-47A7-BD3D-32A60A80D01C}"/>
    <dgm:cxn modelId="{B50AFE90-E768-4BFD-80C7-E26A92BCFC1B}" srcId="{AE1704C4-16B0-418F-8E8A-3F293498A088}" destId="{BE35B3FE-46E7-447A-85D2-365DD14EDCA3}" srcOrd="2" destOrd="0" parTransId="{79F76390-F098-45FF-A04A-5D8914A25799}" sibTransId="{534BD20C-B3B2-436F-89F4-5A12E915525F}"/>
    <dgm:cxn modelId="{45E660CB-DD21-439A-9135-281927AC4435}" srcId="{AE1704C4-16B0-418F-8E8A-3F293498A088}" destId="{2CFB6023-2B9D-48CA-B97B-5ADDB3571080}" srcOrd="3" destOrd="0" parTransId="{FDE419B3-9C00-444E-B3B9-91E409415BA6}" sibTransId="{E45E0979-4424-4690-883C-B20A22ABD6CF}"/>
    <dgm:cxn modelId="{C9011256-FEC1-446B-B85E-5D5F487990FF}" srcId="{AE1704C4-16B0-418F-8E8A-3F293498A088}" destId="{0FD9F023-4C02-4739-B87C-69EC5894DC07}" srcOrd="5" destOrd="0" parTransId="{BFE1139F-7FCA-4BD9-9B34-65E4003E0CF5}" sibTransId="{EA541763-BADB-4BC7-BB3F-6C1EA2987659}"/>
    <dgm:cxn modelId="{7F2F36C8-2624-49F6-83BD-7B80E0F01ABA}" type="presOf" srcId="{AE1704C4-16B0-418F-8E8A-3F293498A088}" destId="{1B3BD408-4E02-4EBD-9FED-7DE9D54B66A3}" srcOrd="0" destOrd="0" presId="urn:microsoft.com/office/officeart/2005/8/layout/arrow2"/>
    <dgm:cxn modelId="{3BFCC222-8A24-4B06-AAC9-21A4DC963376}" type="presParOf" srcId="{1B3BD408-4E02-4EBD-9FED-7DE9D54B66A3}" destId="{FCD644CE-680C-4148-A7DA-68D754221A2E}" srcOrd="0" destOrd="0" presId="urn:microsoft.com/office/officeart/2005/8/layout/arrow2"/>
    <dgm:cxn modelId="{B5685556-8130-41CB-B46B-470DC7DC1742}" type="presParOf" srcId="{1B3BD408-4E02-4EBD-9FED-7DE9D54B66A3}" destId="{A4D7F7E4-E577-4B8A-9A61-EBC22EE74FD6}" srcOrd="1" destOrd="0" presId="urn:microsoft.com/office/officeart/2005/8/layout/arrow2"/>
    <dgm:cxn modelId="{3F237C4F-1CC4-4746-ADC1-CE7D233180CD}" type="presParOf" srcId="{A4D7F7E4-E577-4B8A-9A61-EBC22EE74FD6}" destId="{8167978E-2B66-444D-8881-D66596EDC2F1}" srcOrd="0" destOrd="0" presId="urn:microsoft.com/office/officeart/2005/8/layout/arrow2"/>
    <dgm:cxn modelId="{FF70BC03-5428-4776-8E32-FCA64F9E4BC9}" type="presParOf" srcId="{A4D7F7E4-E577-4B8A-9A61-EBC22EE74FD6}" destId="{C6FD7C14-CECD-46E7-B5E8-E746842787A1}" srcOrd="1" destOrd="0" presId="urn:microsoft.com/office/officeart/2005/8/layout/arrow2"/>
    <dgm:cxn modelId="{37BF5585-EC2C-4DD3-9608-072F939A00DD}" type="presParOf" srcId="{A4D7F7E4-E577-4B8A-9A61-EBC22EE74FD6}" destId="{8D9EBEB6-39EE-4463-8D85-CA5DA706864B}" srcOrd="2" destOrd="0" presId="urn:microsoft.com/office/officeart/2005/8/layout/arrow2"/>
    <dgm:cxn modelId="{229C12FD-55F4-4D22-981E-360EC346E6D7}" type="presParOf" srcId="{A4D7F7E4-E577-4B8A-9A61-EBC22EE74FD6}" destId="{6FB0E956-B321-4837-BFE3-F02A7B24A44F}" srcOrd="3" destOrd="0" presId="urn:microsoft.com/office/officeart/2005/8/layout/arrow2"/>
    <dgm:cxn modelId="{6267CF17-8350-4A6F-BDAC-DECD11526D47}" type="presParOf" srcId="{A4D7F7E4-E577-4B8A-9A61-EBC22EE74FD6}" destId="{3ECD5366-272E-44A9-A049-D6BC0CDD1161}" srcOrd="4" destOrd="0" presId="urn:microsoft.com/office/officeart/2005/8/layout/arrow2"/>
    <dgm:cxn modelId="{3C90A76B-DEC9-46CA-86A9-676854971734}" type="presParOf" srcId="{A4D7F7E4-E577-4B8A-9A61-EBC22EE74FD6}" destId="{C9D0D63D-B029-43E1-868C-1B48EF3C94D0}" srcOrd="5" destOrd="0" presId="urn:microsoft.com/office/officeart/2005/8/layout/arrow2"/>
    <dgm:cxn modelId="{52864B75-C1C7-48EF-8721-D6BD946810BF}" type="presParOf" srcId="{A4D7F7E4-E577-4B8A-9A61-EBC22EE74FD6}" destId="{958C4E98-3D2F-4927-954B-E6572ED9F27B}" srcOrd="6" destOrd="0" presId="urn:microsoft.com/office/officeart/2005/8/layout/arrow2"/>
    <dgm:cxn modelId="{19DE9873-63F3-48FA-9787-FEE3DE326AD5}" type="presParOf" srcId="{A4D7F7E4-E577-4B8A-9A61-EBC22EE74FD6}" destId="{931E714E-2CA6-480E-9291-2E857B690614}" srcOrd="7" destOrd="0" presId="urn:microsoft.com/office/officeart/2005/8/layout/arrow2"/>
    <dgm:cxn modelId="{F45030F5-62BE-4631-8091-DF60C1CC5AA6}" type="presParOf" srcId="{A4D7F7E4-E577-4B8A-9A61-EBC22EE74FD6}" destId="{8CC1E987-AA19-4451-95D3-1A1FDD98145F}" srcOrd="8" destOrd="0" presId="urn:microsoft.com/office/officeart/2005/8/layout/arrow2"/>
    <dgm:cxn modelId="{63BA7D66-1181-4831-A9DC-BE13C0FBCC8E}" type="presParOf" srcId="{A4D7F7E4-E577-4B8A-9A61-EBC22EE74FD6}" destId="{18A30C9C-137B-4F2E-810C-5E34C69FD496}" srcOrd="9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022DD1-6EA5-487E-B9AB-7D8E795942D3}" type="doc">
      <dgm:prSet loTypeId="urn:microsoft.com/office/officeart/2005/8/layout/hProcess4" loCatId="process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B897E77-5F78-4ED0-A9A5-E816DB61E88D}">
      <dgm:prSet phldrT="[Текст]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призвана обеспечить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CA298AD-A66F-4D8B-9AF2-06F382823C13}" type="parTrans" cxnId="{9BA26E06-9D4A-442F-9068-9CF3A402731F}">
      <dgm:prSet/>
      <dgm:spPr/>
      <dgm:t>
        <a:bodyPr/>
        <a:lstStyle/>
        <a:p>
          <a:endParaRPr lang="ru-RU"/>
        </a:p>
      </dgm:t>
    </dgm:pt>
    <dgm:pt modelId="{61818EDB-A8B9-4C04-B48D-84CF642E8239}" type="sibTrans" cxnId="{9BA26E06-9D4A-442F-9068-9CF3A402731F}">
      <dgm:prSet/>
      <dgm:spPr/>
      <dgm:t>
        <a:bodyPr/>
        <a:lstStyle/>
        <a:p>
          <a:endParaRPr lang="ru-RU"/>
        </a:p>
      </dgm:t>
    </dgm:pt>
    <dgm:pt modelId="{2DC72C7A-71C4-421A-85B6-50DEB4608CC8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Программа дошкольного образования</a:t>
          </a:r>
          <a:endParaRPr lang="ru-RU" sz="1500" dirty="0"/>
        </a:p>
      </dgm:t>
    </dgm:pt>
    <dgm:pt modelId="{42D203DD-6C2C-4DED-8E2D-A24702599577}" type="parTrans" cxnId="{C2CE5D05-6906-4785-9FE3-87A88B9C0220}">
      <dgm:prSet/>
      <dgm:spPr/>
      <dgm:t>
        <a:bodyPr/>
        <a:lstStyle/>
        <a:p>
          <a:endParaRPr lang="ru-RU"/>
        </a:p>
      </dgm:t>
    </dgm:pt>
    <dgm:pt modelId="{F87933C3-A03D-4231-9847-C3B2978817C8}" type="sibTrans" cxnId="{C2CE5D05-6906-4785-9FE3-87A88B9C0220}">
      <dgm:prSet/>
      <dgm:spPr/>
      <dgm:t>
        <a:bodyPr/>
        <a:lstStyle/>
        <a:p>
          <a:endParaRPr lang="ru-RU"/>
        </a:p>
      </dgm:t>
    </dgm:pt>
    <dgm:pt modelId="{22930995-60AC-4851-A51A-7E22F2434317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 учетом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19DD51A-E57A-436A-B10D-59C7B583E7F0}" type="parTrans" cxnId="{C31BC55B-33BD-4618-98AE-F989DCAA97E9}">
      <dgm:prSet/>
      <dgm:spPr/>
      <dgm:t>
        <a:bodyPr/>
        <a:lstStyle/>
        <a:p>
          <a:endParaRPr lang="ru-RU"/>
        </a:p>
      </dgm:t>
    </dgm:pt>
    <dgm:pt modelId="{C5DBE682-AE71-4197-B30E-E7C62FBD2826}" type="sibTrans" cxnId="{C31BC55B-33BD-4618-98AE-F989DCAA97E9}">
      <dgm:prSet/>
      <dgm:spPr/>
      <dgm:t>
        <a:bodyPr/>
        <a:lstStyle/>
        <a:p>
          <a:endParaRPr lang="ru-RU"/>
        </a:p>
      </dgm:t>
    </dgm:pt>
    <dgm:pt modelId="{AA277AFC-45F4-4E38-AF1B-F277892EBDD7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общения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F934DC6-CD0D-468E-97ED-73E4329424B8}" type="parTrans" cxnId="{77118F2D-9956-4C57-B674-8D89D69208DF}">
      <dgm:prSet/>
      <dgm:spPr/>
      <dgm:t>
        <a:bodyPr/>
        <a:lstStyle/>
        <a:p>
          <a:endParaRPr lang="ru-RU"/>
        </a:p>
      </dgm:t>
    </dgm:pt>
    <dgm:pt modelId="{0BB1E805-FFDD-496C-A7B3-A5E4AE43C201}" type="sibTrans" cxnId="{77118F2D-9956-4C57-B674-8D89D69208DF}">
      <dgm:prSet/>
      <dgm:spPr/>
      <dgm:t>
        <a:bodyPr/>
        <a:lstStyle/>
        <a:p>
          <a:endParaRPr lang="ru-RU"/>
        </a:p>
      </dgm:t>
    </dgm:pt>
    <dgm:pt modelId="{CAF5A1C8-07F3-41F2-9A5C-B8805AD931BF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деятельности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C63BBA6-934B-4079-B1F6-A73433987B9A}" type="parTrans" cxnId="{84873F52-5D8C-4A19-B699-F138529AD3C1}">
      <dgm:prSet/>
      <dgm:spPr/>
      <dgm:t>
        <a:bodyPr/>
        <a:lstStyle/>
        <a:p>
          <a:endParaRPr lang="ru-RU"/>
        </a:p>
      </dgm:t>
    </dgm:pt>
    <dgm:pt modelId="{515ED773-8B9C-49EB-97DC-50091693A18C}" type="sibTrans" cxnId="{84873F52-5D8C-4A19-B699-F138529AD3C1}">
      <dgm:prSet/>
      <dgm:spPr/>
      <dgm:t>
        <a:bodyPr/>
        <a:lstStyle/>
        <a:p>
          <a:endParaRPr lang="ru-RU"/>
        </a:p>
      </dgm:t>
    </dgm:pt>
    <dgm:pt modelId="{836C3F07-FBEC-4108-855D-016CAA49D733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особенностей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4485E69-63AB-4F3C-9BE2-1076C8190B4E}" type="parTrans" cxnId="{49C94A95-BA23-423A-8C30-E9635FAD7976}">
      <dgm:prSet/>
      <dgm:spPr/>
      <dgm:t>
        <a:bodyPr/>
        <a:lstStyle/>
        <a:p>
          <a:endParaRPr lang="ru-RU"/>
        </a:p>
      </dgm:t>
    </dgm:pt>
    <dgm:pt modelId="{62345157-D9AE-43ED-B568-2B19EB29E249}" type="sibTrans" cxnId="{49C94A95-BA23-423A-8C30-E9635FAD7976}">
      <dgm:prSet/>
      <dgm:spPr/>
      <dgm:t>
        <a:bodyPr/>
        <a:lstStyle/>
        <a:p>
          <a:endParaRPr lang="ru-RU"/>
        </a:p>
      </dgm:t>
    </dgm:pt>
    <dgm:pt modelId="{95A1F860-9799-4466-8440-FD6409060856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возрастных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F06709E-6E60-4BE7-949B-5A71BF8684A1}" type="parTrans" cxnId="{7E7718DB-F4B5-46ED-8AA4-923EF8F61DEA}">
      <dgm:prSet/>
      <dgm:spPr/>
      <dgm:t>
        <a:bodyPr/>
        <a:lstStyle/>
        <a:p>
          <a:endParaRPr lang="ru-RU"/>
        </a:p>
      </dgm:t>
    </dgm:pt>
    <dgm:pt modelId="{3EC684DC-6F97-4E52-951A-4E64905BB20F}" type="sibTrans" cxnId="{7E7718DB-F4B5-46ED-8AA4-923EF8F61DEA}">
      <dgm:prSet/>
      <dgm:spPr/>
      <dgm:t>
        <a:bodyPr/>
        <a:lstStyle/>
        <a:p>
          <a:endParaRPr lang="ru-RU"/>
        </a:p>
      </dgm:t>
    </dgm:pt>
    <dgm:pt modelId="{4CC8B733-EC13-457A-9CE1-5BD705534893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физических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7D3E7FE4-73ED-474D-85C2-39C685A299EB}" type="parTrans" cxnId="{B9324258-2725-4FFE-AC0A-1C7BEF996AC1}">
      <dgm:prSet/>
      <dgm:spPr/>
      <dgm:t>
        <a:bodyPr/>
        <a:lstStyle/>
        <a:p>
          <a:endParaRPr lang="ru-RU"/>
        </a:p>
      </dgm:t>
    </dgm:pt>
    <dgm:pt modelId="{F7C89E21-BC9A-4B61-9ABD-7657E31BD5EC}" type="sibTrans" cxnId="{B9324258-2725-4FFE-AC0A-1C7BEF996AC1}">
      <dgm:prSet/>
      <dgm:spPr/>
      <dgm:t>
        <a:bodyPr/>
        <a:lstStyle/>
        <a:p>
          <a:endParaRPr lang="ru-RU"/>
        </a:p>
      </dgm:t>
    </dgm:pt>
    <dgm:pt modelId="{5E151422-C356-4ED0-9161-3F89BCBF9F14}">
      <dgm:prSet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 различных видах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12DBA88-63C3-4A57-AED5-A8B2888586AB}" type="parTrans" cxnId="{E5D3643F-B5AE-47B8-8068-42D506DE4E75}">
      <dgm:prSet/>
      <dgm:spPr/>
      <dgm:t>
        <a:bodyPr/>
        <a:lstStyle/>
        <a:p>
          <a:endParaRPr lang="ru-RU"/>
        </a:p>
      </dgm:t>
    </dgm:pt>
    <dgm:pt modelId="{4B7EF29E-93A6-46DF-BAAA-676F59116ECF}" type="sibTrans" cxnId="{E5D3643F-B5AE-47B8-8068-42D506DE4E75}">
      <dgm:prSet/>
      <dgm:spPr/>
      <dgm:t>
        <a:bodyPr/>
        <a:lstStyle/>
        <a:p>
          <a:endParaRPr lang="ru-RU"/>
        </a:p>
      </dgm:t>
    </dgm:pt>
    <dgm:pt modelId="{EC36A3E5-179A-4F5C-A556-95618B4AEE25}">
      <dgm:prSet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развитие личности детей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317B22E6-C233-4FF0-B8E6-0666847EB85A}" type="parTrans" cxnId="{EE872722-0EAD-4B3E-9839-3D356A7E6AFC}">
      <dgm:prSet/>
      <dgm:spPr/>
      <dgm:t>
        <a:bodyPr/>
        <a:lstStyle/>
        <a:p>
          <a:endParaRPr lang="ru-RU"/>
        </a:p>
      </dgm:t>
    </dgm:pt>
    <dgm:pt modelId="{518AF50B-8529-4560-85B2-2119121CD3DA}" type="sibTrans" cxnId="{EE872722-0EAD-4B3E-9839-3D356A7E6AFC}">
      <dgm:prSet/>
      <dgm:spPr/>
      <dgm:t>
        <a:bodyPr/>
        <a:lstStyle/>
        <a:p>
          <a:endParaRPr lang="ru-RU"/>
        </a:p>
      </dgm:t>
    </dgm:pt>
    <dgm:pt modelId="{D14B4E1D-6832-4AFE-A54C-2EB845828AC7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психологических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5B8F54FB-F7F2-4A7A-B0EC-89DE8D05D38E}" type="parTrans" cxnId="{CDEC8D8E-1895-422B-841C-EBB659CFC9A8}">
      <dgm:prSet/>
      <dgm:spPr/>
      <dgm:t>
        <a:bodyPr/>
        <a:lstStyle/>
        <a:p>
          <a:endParaRPr lang="ru-RU"/>
        </a:p>
      </dgm:t>
    </dgm:pt>
    <dgm:pt modelId="{6216C289-7F6D-46D7-A337-040924ADE056}" type="sibTrans" cxnId="{CDEC8D8E-1895-422B-841C-EBB659CFC9A8}">
      <dgm:prSet/>
      <dgm:spPr/>
      <dgm:t>
        <a:bodyPr/>
        <a:lstStyle/>
        <a:p>
          <a:endParaRPr lang="ru-RU"/>
        </a:p>
      </dgm:t>
    </dgm:pt>
    <dgm:pt modelId="{56FDF024-FBFC-4B5E-AE1A-82C1B0F519F3}" type="pres">
      <dgm:prSet presAssocID="{62022DD1-6EA5-487E-B9AB-7D8E795942D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48B7D9-CC90-491E-863D-5BC6C2B6A94C}" type="pres">
      <dgm:prSet presAssocID="{62022DD1-6EA5-487E-B9AB-7D8E795942D3}" presName="tSp" presStyleCnt="0"/>
      <dgm:spPr/>
    </dgm:pt>
    <dgm:pt modelId="{B56A2412-F51B-4B09-A544-BB38A3CB089A}" type="pres">
      <dgm:prSet presAssocID="{62022DD1-6EA5-487E-B9AB-7D8E795942D3}" presName="bSp" presStyleCnt="0"/>
      <dgm:spPr/>
    </dgm:pt>
    <dgm:pt modelId="{9A25EA31-15BF-4A56-824C-3B30DC2542F1}" type="pres">
      <dgm:prSet presAssocID="{62022DD1-6EA5-487E-B9AB-7D8E795942D3}" presName="process" presStyleCnt="0"/>
      <dgm:spPr/>
    </dgm:pt>
    <dgm:pt modelId="{D7E363D9-29A6-4B69-A1B6-9C8BEE891712}" type="pres">
      <dgm:prSet presAssocID="{9B897E77-5F78-4ED0-A9A5-E816DB61E88D}" presName="composite1" presStyleCnt="0"/>
      <dgm:spPr/>
    </dgm:pt>
    <dgm:pt modelId="{1CEEE4BD-0430-476C-9429-5B98961D20B1}" type="pres">
      <dgm:prSet presAssocID="{9B897E77-5F78-4ED0-A9A5-E816DB61E88D}" presName="dummyNode1" presStyleLbl="node1" presStyleIdx="0" presStyleCnt="4"/>
      <dgm:spPr/>
    </dgm:pt>
    <dgm:pt modelId="{E6ACC508-BFB7-4464-8963-C4D79D9DDAA0}" type="pres">
      <dgm:prSet presAssocID="{9B897E77-5F78-4ED0-A9A5-E816DB61E88D}" presName="childNode1" presStyleLbl="bgAcc1" presStyleIdx="0" presStyleCnt="4" custScaleX="135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70AB5C-EFB8-4EFE-9483-AAD27D2D1C9D}" type="pres">
      <dgm:prSet presAssocID="{9B897E77-5F78-4ED0-A9A5-E816DB61E88D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102C09-E20E-4062-B5CF-EFD352020F2F}" type="pres">
      <dgm:prSet presAssocID="{9B897E77-5F78-4ED0-A9A5-E816DB61E88D}" presName="parentNode1" presStyleLbl="node1" presStyleIdx="0" presStyleCnt="4" custLinFactNeighborX="-11243" custLinFactNeighborY="195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FBFF9-797E-48D0-A533-C1C3644DAAB3}" type="pres">
      <dgm:prSet presAssocID="{9B897E77-5F78-4ED0-A9A5-E816DB61E88D}" presName="connSite1" presStyleCnt="0"/>
      <dgm:spPr/>
    </dgm:pt>
    <dgm:pt modelId="{200A099C-C982-41B2-9122-92E538BC4E34}" type="pres">
      <dgm:prSet presAssocID="{61818EDB-A8B9-4C04-B48D-84CF642E8239}" presName="Name9" presStyleLbl="sibTrans2D1" presStyleIdx="0" presStyleCnt="3" custLinFactNeighborX="1754" custLinFactNeighborY="1250"/>
      <dgm:spPr/>
      <dgm:t>
        <a:bodyPr/>
        <a:lstStyle/>
        <a:p>
          <a:endParaRPr lang="ru-RU"/>
        </a:p>
      </dgm:t>
    </dgm:pt>
    <dgm:pt modelId="{C25CDEF1-80B9-4A22-8623-CD5A968ABFB2}" type="pres">
      <dgm:prSet presAssocID="{5E151422-C356-4ED0-9161-3F89BCBF9F14}" presName="composite2" presStyleCnt="0"/>
      <dgm:spPr/>
    </dgm:pt>
    <dgm:pt modelId="{844C5D5D-3A1F-43D2-AD5A-23A3691BEDA9}" type="pres">
      <dgm:prSet presAssocID="{5E151422-C356-4ED0-9161-3F89BCBF9F14}" presName="dummyNode2" presStyleLbl="node1" presStyleIdx="0" presStyleCnt="4"/>
      <dgm:spPr/>
    </dgm:pt>
    <dgm:pt modelId="{44E9B988-3256-4EE6-9090-E10646185968}" type="pres">
      <dgm:prSet presAssocID="{5E151422-C356-4ED0-9161-3F89BCBF9F14}" presName="childNode2" presStyleLbl="bgAcc1" presStyleIdx="1" presStyleCnt="4" custScaleX="110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2AF5D-22FD-4920-BB59-32F48FA08231}" type="pres">
      <dgm:prSet presAssocID="{5E151422-C356-4ED0-9161-3F89BCBF9F14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2916E-0F27-4210-9BBB-E7BCC9AFB40F}" type="pres">
      <dgm:prSet presAssocID="{5E151422-C356-4ED0-9161-3F89BCBF9F14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1089B-EA21-4BFB-975D-9C3235E9805B}" type="pres">
      <dgm:prSet presAssocID="{5E151422-C356-4ED0-9161-3F89BCBF9F14}" presName="connSite2" presStyleCnt="0"/>
      <dgm:spPr/>
    </dgm:pt>
    <dgm:pt modelId="{AF402E8C-698E-4274-B76C-1F8CECB40805}" type="pres">
      <dgm:prSet presAssocID="{4B7EF29E-93A6-46DF-BAAA-676F59116ECF}" presName="Name18" presStyleLbl="sibTrans2D1" presStyleIdx="1" presStyleCnt="3"/>
      <dgm:spPr/>
      <dgm:t>
        <a:bodyPr/>
        <a:lstStyle/>
        <a:p>
          <a:endParaRPr lang="ru-RU"/>
        </a:p>
      </dgm:t>
    </dgm:pt>
    <dgm:pt modelId="{A1634848-3834-4191-82B0-EE42999914E8}" type="pres">
      <dgm:prSet presAssocID="{22930995-60AC-4851-A51A-7E22F2434317}" presName="composite1" presStyleCnt="0"/>
      <dgm:spPr/>
    </dgm:pt>
    <dgm:pt modelId="{931DB62B-A9DA-4FA3-A560-41AE02A35BDA}" type="pres">
      <dgm:prSet presAssocID="{22930995-60AC-4851-A51A-7E22F2434317}" presName="dummyNode1" presStyleLbl="node1" presStyleIdx="1" presStyleCnt="4"/>
      <dgm:spPr/>
    </dgm:pt>
    <dgm:pt modelId="{17FA1B4D-3813-4F93-9BC8-58F3F5303B57}" type="pres">
      <dgm:prSet presAssocID="{22930995-60AC-4851-A51A-7E22F2434317}" presName="childNode1" presStyleLbl="bgAcc1" presStyleIdx="2" presStyleCnt="4" custScaleX="137583" custLinFactNeighborX="-5338" custLinFactNeighborY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54CFE-7C58-4B5F-8E69-B6387AEB08D8}" type="pres">
      <dgm:prSet presAssocID="{22930995-60AC-4851-A51A-7E22F2434317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8FA93-9235-47CB-938F-CB0E81A8B279}" type="pres">
      <dgm:prSet presAssocID="{22930995-60AC-4851-A51A-7E22F2434317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7769BA-3820-4F61-81DE-F678D9E823BE}" type="pres">
      <dgm:prSet presAssocID="{22930995-60AC-4851-A51A-7E22F2434317}" presName="connSite1" presStyleCnt="0"/>
      <dgm:spPr/>
    </dgm:pt>
    <dgm:pt modelId="{D4501DA2-B9FF-456B-8880-9DE4B5F57CFC}" type="pres">
      <dgm:prSet presAssocID="{C5DBE682-AE71-4197-B30E-E7C62FBD2826}" presName="Name9" presStyleLbl="sibTrans2D1" presStyleIdx="2" presStyleCnt="3"/>
      <dgm:spPr/>
      <dgm:t>
        <a:bodyPr/>
        <a:lstStyle/>
        <a:p>
          <a:endParaRPr lang="ru-RU"/>
        </a:p>
      </dgm:t>
    </dgm:pt>
    <dgm:pt modelId="{82847689-CDE1-4306-92D7-67956E7F7B93}" type="pres">
      <dgm:prSet presAssocID="{836C3F07-FBEC-4108-855D-016CAA49D733}" presName="composite2" presStyleCnt="0"/>
      <dgm:spPr/>
    </dgm:pt>
    <dgm:pt modelId="{CB33DEB2-DD9D-4172-A114-C5B0D1B390B5}" type="pres">
      <dgm:prSet presAssocID="{836C3F07-FBEC-4108-855D-016CAA49D733}" presName="dummyNode2" presStyleLbl="node1" presStyleIdx="2" presStyleCnt="4"/>
      <dgm:spPr/>
    </dgm:pt>
    <dgm:pt modelId="{96B87D2D-1BBC-4095-8224-BDD9A19FEFD7}" type="pres">
      <dgm:prSet presAssocID="{836C3F07-FBEC-4108-855D-016CAA49D733}" presName="childNode2" presStyleLbl="bgAcc1" presStyleIdx="3" presStyleCnt="4" custScaleX="169197" custLinFactNeighborX="-8329" custLinFactNeighborY="5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73823-0BC2-4C41-ADCF-38E8B9A1F68B}" type="pres">
      <dgm:prSet presAssocID="{836C3F07-FBEC-4108-855D-016CAA49D733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0EEEC-326C-4803-982B-390567B434CE}" type="pres">
      <dgm:prSet presAssocID="{836C3F07-FBEC-4108-855D-016CAA49D733}" presName="parentNode2" presStyleLbl="node1" presStyleIdx="3" presStyleCnt="4" custScaleX="1464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FFC43-0040-4766-980A-A8A99ACCADD5}" type="pres">
      <dgm:prSet presAssocID="{836C3F07-FBEC-4108-855D-016CAA49D733}" presName="connSite2" presStyleCnt="0"/>
      <dgm:spPr/>
    </dgm:pt>
  </dgm:ptLst>
  <dgm:cxnLst>
    <dgm:cxn modelId="{259F0753-1E00-4B78-B4F1-6B42CCF6DF02}" type="presOf" srcId="{CAF5A1C8-07F3-41F2-9A5C-B8805AD931BF}" destId="{17FA1B4D-3813-4F93-9BC8-58F3F5303B57}" srcOrd="0" destOrd="1" presId="urn:microsoft.com/office/officeart/2005/8/layout/hProcess4"/>
    <dgm:cxn modelId="{ABDD878E-E95C-4061-AE79-80749CD76F0F}" type="presOf" srcId="{22930995-60AC-4851-A51A-7E22F2434317}" destId="{0728FA93-9235-47CB-938F-CB0E81A8B279}" srcOrd="0" destOrd="0" presId="urn:microsoft.com/office/officeart/2005/8/layout/hProcess4"/>
    <dgm:cxn modelId="{2EF32BE7-B59E-475E-998F-163C588300C0}" type="presOf" srcId="{9B897E77-5F78-4ED0-A9A5-E816DB61E88D}" destId="{C9102C09-E20E-4062-B5CF-EFD352020F2F}" srcOrd="0" destOrd="0" presId="urn:microsoft.com/office/officeart/2005/8/layout/hProcess4"/>
    <dgm:cxn modelId="{7E917D4C-EC9E-4993-8E85-4724F7B4BBDA}" type="presOf" srcId="{62022DD1-6EA5-487E-B9AB-7D8E795942D3}" destId="{56FDF024-FBFC-4B5E-AE1A-82C1B0F519F3}" srcOrd="0" destOrd="0" presId="urn:microsoft.com/office/officeart/2005/8/layout/hProcess4"/>
    <dgm:cxn modelId="{EE872722-0EAD-4B3E-9839-3D356A7E6AFC}" srcId="{5E151422-C356-4ED0-9161-3F89BCBF9F14}" destId="{EC36A3E5-179A-4F5C-A556-95618B4AEE25}" srcOrd="0" destOrd="0" parTransId="{317B22E6-C233-4FF0-B8E6-0666847EB85A}" sibTransId="{518AF50B-8529-4560-85B2-2119121CD3DA}"/>
    <dgm:cxn modelId="{B9324258-2725-4FFE-AC0A-1C7BEF996AC1}" srcId="{836C3F07-FBEC-4108-855D-016CAA49D733}" destId="{4CC8B733-EC13-457A-9CE1-5BD705534893}" srcOrd="2" destOrd="0" parTransId="{7D3E7FE4-73ED-474D-85C2-39C685A299EB}" sibTransId="{F7C89E21-BC9A-4B61-9ABD-7657E31BD5EC}"/>
    <dgm:cxn modelId="{7E7718DB-F4B5-46ED-8AA4-923EF8F61DEA}" srcId="{836C3F07-FBEC-4108-855D-016CAA49D733}" destId="{95A1F860-9799-4466-8440-FD6409060856}" srcOrd="0" destOrd="0" parTransId="{EF06709E-6E60-4BE7-949B-5A71BF8684A1}" sibTransId="{3EC684DC-6F97-4E52-951A-4E64905BB20F}"/>
    <dgm:cxn modelId="{49C94A95-BA23-423A-8C30-E9635FAD7976}" srcId="{62022DD1-6EA5-487E-B9AB-7D8E795942D3}" destId="{836C3F07-FBEC-4108-855D-016CAA49D733}" srcOrd="3" destOrd="0" parTransId="{24485E69-63AB-4F3C-9BE2-1076C8190B4E}" sibTransId="{62345157-D9AE-43ED-B568-2B19EB29E249}"/>
    <dgm:cxn modelId="{6F195860-CE01-45DD-839C-593BB00247B0}" type="presOf" srcId="{4B7EF29E-93A6-46DF-BAAA-676F59116ECF}" destId="{AF402E8C-698E-4274-B76C-1F8CECB40805}" srcOrd="0" destOrd="0" presId="urn:microsoft.com/office/officeart/2005/8/layout/hProcess4"/>
    <dgm:cxn modelId="{3C11ACC2-0F45-4E71-9341-839840986E39}" type="presOf" srcId="{EC36A3E5-179A-4F5C-A556-95618B4AEE25}" destId="{44E9B988-3256-4EE6-9090-E10646185968}" srcOrd="0" destOrd="0" presId="urn:microsoft.com/office/officeart/2005/8/layout/hProcess4"/>
    <dgm:cxn modelId="{09B8C054-C502-40C0-BAFE-E39384FDE265}" type="presOf" srcId="{4CC8B733-EC13-457A-9CE1-5BD705534893}" destId="{96B87D2D-1BBC-4095-8224-BDD9A19FEFD7}" srcOrd="0" destOrd="2" presId="urn:microsoft.com/office/officeart/2005/8/layout/hProcess4"/>
    <dgm:cxn modelId="{31C3DE83-F021-465A-9C1F-2E9537E8708A}" type="presOf" srcId="{836C3F07-FBEC-4108-855D-016CAA49D733}" destId="{BFD0EEEC-326C-4803-982B-390567B434CE}" srcOrd="0" destOrd="0" presId="urn:microsoft.com/office/officeart/2005/8/layout/hProcess4"/>
    <dgm:cxn modelId="{62747F52-BFCB-44DF-B105-44C3CAEC3E95}" type="presOf" srcId="{CAF5A1C8-07F3-41F2-9A5C-B8805AD931BF}" destId="{8BE54CFE-7C58-4B5F-8E69-B6387AEB08D8}" srcOrd="1" destOrd="1" presId="urn:microsoft.com/office/officeart/2005/8/layout/hProcess4"/>
    <dgm:cxn modelId="{04A4A945-1C8A-4E4A-A6DA-29862C31AA35}" type="presOf" srcId="{61818EDB-A8B9-4C04-B48D-84CF642E8239}" destId="{200A099C-C982-41B2-9122-92E538BC4E34}" srcOrd="0" destOrd="0" presId="urn:microsoft.com/office/officeart/2005/8/layout/hProcess4"/>
    <dgm:cxn modelId="{84873F52-5D8C-4A19-B699-F138529AD3C1}" srcId="{22930995-60AC-4851-A51A-7E22F2434317}" destId="{CAF5A1C8-07F3-41F2-9A5C-B8805AD931BF}" srcOrd="1" destOrd="0" parTransId="{FC63BBA6-934B-4079-B1F6-A73433987B9A}" sibTransId="{515ED773-8B9C-49EB-97DC-50091693A18C}"/>
    <dgm:cxn modelId="{13E08C57-AA56-407C-AACD-C8231C1C6496}" type="presOf" srcId="{D14B4E1D-6832-4AFE-A54C-2EB845828AC7}" destId="{5F373823-0BC2-4C41-ADCF-38E8B9A1F68B}" srcOrd="1" destOrd="1" presId="urn:microsoft.com/office/officeart/2005/8/layout/hProcess4"/>
    <dgm:cxn modelId="{C2CE5D05-6906-4785-9FE3-87A88B9C0220}" srcId="{9B897E77-5F78-4ED0-A9A5-E816DB61E88D}" destId="{2DC72C7A-71C4-421A-85B6-50DEB4608CC8}" srcOrd="0" destOrd="0" parTransId="{42D203DD-6C2C-4DED-8E2D-A24702599577}" sibTransId="{F87933C3-A03D-4231-9847-C3B2978817C8}"/>
    <dgm:cxn modelId="{2074902B-312D-48E1-BA22-7E102B225E76}" type="presOf" srcId="{4CC8B733-EC13-457A-9CE1-5BD705534893}" destId="{5F373823-0BC2-4C41-ADCF-38E8B9A1F68B}" srcOrd="1" destOrd="2" presId="urn:microsoft.com/office/officeart/2005/8/layout/hProcess4"/>
    <dgm:cxn modelId="{24FF5529-BF9F-44C6-891F-9EFDB197CDA4}" type="presOf" srcId="{C5DBE682-AE71-4197-B30E-E7C62FBD2826}" destId="{D4501DA2-B9FF-456B-8880-9DE4B5F57CFC}" srcOrd="0" destOrd="0" presId="urn:microsoft.com/office/officeart/2005/8/layout/hProcess4"/>
    <dgm:cxn modelId="{C31BC55B-33BD-4618-98AE-F989DCAA97E9}" srcId="{62022DD1-6EA5-487E-B9AB-7D8E795942D3}" destId="{22930995-60AC-4851-A51A-7E22F2434317}" srcOrd="2" destOrd="0" parTransId="{C19DD51A-E57A-436A-B10D-59C7B583E7F0}" sibTransId="{C5DBE682-AE71-4197-B30E-E7C62FBD2826}"/>
    <dgm:cxn modelId="{E5D3643F-B5AE-47B8-8068-42D506DE4E75}" srcId="{62022DD1-6EA5-487E-B9AB-7D8E795942D3}" destId="{5E151422-C356-4ED0-9161-3F89BCBF9F14}" srcOrd="1" destOrd="0" parTransId="{A12DBA88-63C3-4A57-AED5-A8B2888586AB}" sibTransId="{4B7EF29E-93A6-46DF-BAAA-676F59116ECF}"/>
    <dgm:cxn modelId="{A2492714-8A44-4827-9460-000071D99082}" type="presOf" srcId="{2DC72C7A-71C4-421A-85B6-50DEB4608CC8}" destId="{3670AB5C-EFB8-4EFE-9483-AAD27D2D1C9D}" srcOrd="1" destOrd="0" presId="urn:microsoft.com/office/officeart/2005/8/layout/hProcess4"/>
    <dgm:cxn modelId="{CE031BC3-3D81-4987-951F-4CB46CD9FFA9}" type="presOf" srcId="{2DC72C7A-71C4-421A-85B6-50DEB4608CC8}" destId="{E6ACC508-BFB7-4464-8963-C4D79D9DDAA0}" srcOrd="0" destOrd="0" presId="urn:microsoft.com/office/officeart/2005/8/layout/hProcess4"/>
    <dgm:cxn modelId="{35C17AE6-97AC-45A5-B1E1-55CA3CBF07A4}" type="presOf" srcId="{95A1F860-9799-4466-8440-FD6409060856}" destId="{5F373823-0BC2-4C41-ADCF-38E8B9A1F68B}" srcOrd="1" destOrd="0" presId="urn:microsoft.com/office/officeart/2005/8/layout/hProcess4"/>
    <dgm:cxn modelId="{CDEC8D8E-1895-422B-841C-EBB659CFC9A8}" srcId="{836C3F07-FBEC-4108-855D-016CAA49D733}" destId="{D14B4E1D-6832-4AFE-A54C-2EB845828AC7}" srcOrd="1" destOrd="0" parTransId="{5B8F54FB-F7F2-4A7A-B0EC-89DE8D05D38E}" sibTransId="{6216C289-7F6D-46D7-A337-040924ADE056}"/>
    <dgm:cxn modelId="{9BA26E06-9D4A-442F-9068-9CF3A402731F}" srcId="{62022DD1-6EA5-487E-B9AB-7D8E795942D3}" destId="{9B897E77-5F78-4ED0-A9A5-E816DB61E88D}" srcOrd="0" destOrd="0" parTransId="{BCA298AD-A66F-4D8B-9AF2-06F382823C13}" sibTransId="{61818EDB-A8B9-4C04-B48D-84CF642E8239}"/>
    <dgm:cxn modelId="{77118F2D-9956-4C57-B674-8D89D69208DF}" srcId="{22930995-60AC-4851-A51A-7E22F2434317}" destId="{AA277AFC-45F4-4E38-AF1B-F277892EBDD7}" srcOrd="0" destOrd="0" parTransId="{2F934DC6-CD0D-468E-97ED-73E4329424B8}" sibTransId="{0BB1E805-FFDD-496C-A7B3-A5E4AE43C201}"/>
    <dgm:cxn modelId="{C4C9A54B-F73D-45FB-B0E4-7678200E2F37}" type="presOf" srcId="{AA277AFC-45F4-4E38-AF1B-F277892EBDD7}" destId="{8BE54CFE-7C58-4B5F-8E69-B6387AEB08D8}" srcOrd="1" destOrd="0" presId="urn:microsoft.com/office/officeart/2005/8/layout/hProcess4"/>
    <dgm:cxn modelId="{319836A4-2DCA-4F8A-B273-8249EE2C6306}" type="presOf" srcId="{95A1F860-9799-4466-8440-FD6409060856}" destId="{96B87D2D-1BBC-4095-8224-BDD9A19FEFD7}" srcOrd="0" destOrd="0" presId="urn:microsoft.com/office/officeart/2005/8/layout/hProcess4"/>
    <dgm:cxn modelId="{25E3AD34-0EC4-4AEC-9258-BAFA4F9F6188}" type="presOf" srcId="{D14B4E1D-6832-4AFE-A54C-2EB845828AC7}" destId="{96B87D2D-1BBC-4095-8224-BDD9A19FEFD7}" srcOrd="0" destOrd="1" presId="urn:microsoft.com/office/officeart/2005/8/layout/hProcess4"/>
    <dgm:cxn modelId="{E28228E4-0259-4559-A236-0B9918C84A0F}" type="presOf" srcId="{EC36A3E5-179A-4F5C-A556-95618B4AEE25}" destId="{D002AF5D-22FD-4920-BB59-32F48FA08231}" srcOrd="1" destOrd="0" presId="urn:microsoft.com/office/officeart/2005/8/layout/hProcess4"/>
    <dgm:cxn modelId="{D0BC9D9B-2E35-4A62-9D0A-97DC1EFC017E}" type="presOf" srcId="{AA277AFC-45F4-4E38-AF1B-F277892EBDD7}" destId="{17FA1B4D-3813-4F93-9BC8-58F3F5303B57}" srcOrd="0" destOrd="0" presId="urn:microsoft.com/office/officeart/2005/8/layout/hProcess4"/>
    <dgm:cxn modelId="{B5714FAF-0440-48BC-9CF1-CD92EE509F77}" type="presOf" srcId="{5E151422-C356-4ED0-9161-3F89BCBF9F14}" destId="{54B2916E-0F27-4210-9BBB-E7BCC9AFB40F}" srcOrd="0" destOrd="0" presId="urn:microsoft.com/office/officeart/2005/8/layout/hProcess4"/>
    <dgm:cxn modelId="{504472E2-99DC-474E-9C96-F101748FEDD1}" type="presParOf" srcId="{56FDF024-FBFC-4B5E-AE1A-82C1B0F519F3}" destId="{A848B7D9-CC90-491E-863D-5BC6C2B6A94C}" srcOrd="0" destOrd="0" presId="urn:microsoft.com/office/officeart/2005/8/layout/hProcess4"/>
    <dgm:cxn modelId="{E46D34C5-7512-4DFB-A223-4E901BF95068}" type="presParOf" srcId="{56FDF024-FBFC-4B5E-AE1A-82C1B0F519F3}" destId="{B56A2412-F51B-4B09-A544-BB38A3CB089A}" srcOrd="1" destOrd="0" presId="urn:microsoft.com/office/officeart/2005/8/layout/hProcess4"/>
    <dgm:cxn modelId="{CCB4672E-5C05-406B-B307-14AE6F07BB87}" type="presParOf" srcId="{56FDF024-FBFC-4B5E-AE1A-82C1B0F519F3}" destId="{9A25EA31-15BF-4A56-824C-3B30DC2542F1}" srcOrd="2" destOrd="0" presId="urn:microsoft.com/office/officeart/2005/8/layout/hProcess4"/>
    <dgm:cxn modelId="{50DC7F72-B26D-42D5-AE5D-3435F393506E}" type="presParOf" srcId="{9A25EA31-15BF-4A56-824C-3B30DC2542F1}" destId="{D7E363D9-29A6-4B69-A1B6-9C8BEE891712}" srcOrd="0" destOrd="0" presId="urn:microsoft.com/office/officeart/2005/8/layout/hProcess4"/>
    <dgm:cxn modelId="{3B1A8C3B-C885-4A9B-A88B-556BCC012C9B}" type="presParOf" srcId="{D7E363D9-29A6-4B69-A1B6-9C8BEE891712}" destId="{1CEEE4BD-0430-476C-9429-5B98961D20B1}" srcOrd="0" destOrd="0" presId="urn:microsoft.com/office/officeart/2005/8/layout/hProcess4"/>
    <dgm:cxn modelId="{12DB88A7-1EBB-4368-AC3F-770253DFEF95}" type="presParOf" srcId="{D7E363D9-29A6-4B69-A1B6-9C8BEE891712}" destId="{E6ACC508-BFB7-4464-8963-C4D79D9DDAA0}" srcOrd="1" destOrd="0" presId="urn:microsoft.com/office/officeart/2005/8/layout/hProcess4"/>
    <dgm:cxn modelId="{AAC2788E-805B-445D-8186-1BF8BFF1CCFA}" type="presParOf" srcId="{D7E363D9-29A6-4B69-A1B6-9C8BEE891712}" destId="{3670AB5C-EFB8-4EFE-9483-AAD27D2D1C9D}" srcOrd="2" destOrd="0" presId="urn:microsoft.com/office/officeart/2005/8/layout/hProcess4"/>
    <dgm:cxn modelId="{FEEC6325-B959-4096-B26E-E107FB95464F}" type="presParOf" srcId="{D7E363D9-29A6-4B69-A1B6-9C8BEE891712}" destId="{C9102C09-E20E-4062-B5CF-EFD352020F2F}" srcOrd="3" destOrd="0" presId="urn:microsoft.com/office/officeart/2005/8/layout/hProcess4"/>
    <dgm:cxn modelId="{F4C2BE26-4A4A-40DA-AC0B-4B62AB046BA4}" type="presParOf" srcId="{D7E363D9-29A6-4B69-A1B6-9C8BEE891712}" destId="{C6FFBFF9-797E-48D0-A533-C1C3644DAAB3}" srcOrd="4" destOrd="0" presId="urn:microsoft.com/office/officeart/2005/8/layout/hProcess4"/>
    <dgm:cxn modelId="{C8C9A6E8-8B1E-4DBC-8216-B8E1AB6F5BC7}" type="presParOf" srcId="{9A25EA31-15BF-4A56-824C-3B30DC2542F1}" destId="{200A099C-C982-41B2-9122-92E538BC4E34}" srcOrd="1" destOrd="0" presId="urn:microsoft.com/office/officeart/2005/8/layout/hProcess4"/>
    <dgm:cxn modelId="{9E4FBF73-0C13-41BF-9CD4-275A1430D920}" type="presParOf" srcId="{9A25EA31-15BF-4A56-824C-3B30DC2542F1}" destId="{C25CDEF1-80B9-4A22-8623-CD5A968ABFB2}" srcOrd="2" destOrd="0" presId="urn:microsoft.com/office/officeart/2005/8/layout/hProcess4"/>
    <dgm:cxn modelId="{D8521274-B375-4558-B512-06E7A17C86AD}" type="presParOf" srcId="{C25CDEF1-80B9-4A22-8623-CD5A968ABFB2}" destId="{844C5D5D-3A1F-43D2-AD5A-23A3691BEDA9}" srcOrd="0" destOrd="0" presId="urn:microsoft.com/office/officeart/2005/8/layout/hProcess4"/>
    <dgm:cxn modelId="{E906950F-39EE-4C12-9662-4AD8F345D9F8}" type="presParOf" srcId="{C25CDEF1-80B9-4A22-8623-CD5A968ABFB2}" destId="{44E9B988-3256-4EE6-9090-E10646185968}" srcOrd="1" destOrd="0" presId="urn:microsoft.com/office/officeart/2005/8/layout/hProcess4"/>
    <dgm:cxn modelId="{5B5EFAA9-59C6-4713-89E8-107FFBC6CC7C}" type="presParOf" srcId="{C25CDEF1-80B9-4A22-8623-CD5A968ABFB2}" destId="{D002AF5D-22FD-4920-BB59-32F48FA08231}" srcOrd="2" destOrd="0" presId="urn:microsoft.com/office/officeart/2005/8/layout/hProcess4"/>
    <dgm:cxn modelId="{2D9CA34B-BD8A-41AC-86AE-6B284B860BCF}" type="presParOf" srcId="{C25CDEF1-80B9-4A22-8623-CD5A968ABFB2}" destId="{54B2916E-0F27-4210-9BBB-E7BCC9AFB40F}" srcOrd="3" destOrd="0" presId="urn:microsoft.com/office/officeart/2005/8/layout/hProcess4"/>
    <dgm:cxn modelId="{595E2B97-9A5D-4829-A887-9ABD89F7A9A1}" type="presParOf" srcId="{C25CDEF1-80B9-4A22-8623-CD5A968ABFB2}" destId="{7C41089B-EA21-4BFB-975D-9C3235E9805B}" srcOrd="4" destOrd="0" presId="urn:microsoft.com/office/officeart/2005/8/layout/hProcess4"/>
    <dgm:cxn modelId="{257440C6-ADA8-4BCA-9AA7-2F2E36BC8568}" type="presParOf" srcId="{9A25EA31-15BF-4A56-824C-3B30DC2542F1}" destId="{AF402E8C-698E-4274-B76C-1F8CECB40805}" srcOrd="3" destOrd="0" presId="urn:microsoft.com/office/officeart/2005/8/layout/hProcess4"/>
    <dgm:cxn modelId="{6ACFEE59-617E-4ED8-B037-67E63FC5AF66}" type="presParOf" srcId="{9A25EA31-15BF-4A56-824C-3B30DC2542F1}" destId="{A1634848-3834-4191-82B0-EE42999914E8}" srcOrd="4" destOrd="0" presId="urn:microsoft.com/office/officeart/2005/8/layout/hProcess4"/>
    <dgm:cxn modelId="{276504D8-94BE-4607-9426-DDF91898FDB0}" type="presParOf" srcId="{A1634848-3834-4191-82B0-EE42999914E8}" destId="{931DB62B-A9DA-4FA3-A560-41AE02A35BDA}" srcOrd="0" destOrd="0" presId="urn:microsoft.com/office/officeart/2005/8/layout/hProcess4"/>
    <dgm:cxn modelId="{9B5170FF-D8C4-4984-8B52-AA5074EEEB8B}" type="presParOf" srcId="{A1634848-3834-4191-82B0-EE42999914E8}" destId="{17FA1B4D-3813-4F93-9BC8-58F3F5303B57}" srcOrd="1" destOrd="0" presId="urn:microsoft.com/office/officeart/2005/8/layout/hProcess4"/>
    <dgm:cxn modelId="{62C5A876-0567-495B-8540-813900228DA3}" type="presParOf" srcId="{A1634848-3834-4191-82B0-EE42999914E8}" destId="{8BE54CFE-7C58-4B5F-8E69-B6387AEB08D8}" srcOrd="2" destOrd="0" presId="urn:microsoft.com/office/officeart/2005/8/layout/hProcess4"/>
    <dgm:cxn modelId="{9CD22F66-1015-46AF-BE00-45217505BE98}" type="presParOf" srcId="{A1634848-3834-4191-82B0-EE42999914E8}" destId="{0728FA93-9235-47CB-938F-CB0E81A8B279}" srcOrd="3" destOrd="0" presId="urn:microsoft.com/office/officeart/2005/8/layout/hProcess4"/>
    <dgm:cxn modelId="{79AE11B9-6903-4CAC-9A20-C52E01CA69D9}" type="presParOf" srcId="{A1634848-3834-4191-82B0-EE42999914E8}" destId="{507769BA-3820-4F61-81DE-F678D9E823BE}" srcOrd="4" destOrd="0" presId="urn:microsoft.com/office/officeart/2005/8/layout/hProcess4"/>
    <dgm:cxn modelId="{5EA672FF-CF27-41B9-921D-6B95210B4A15}" type="presParOf" srcId="{9A25EA31-15BF-4A56-824C-3B30DC2542F1}" destId="{D4501DA2-B9FF-456B-8880-9DE4B5F57CFC}" srcOrd="5" destOrd="0" presId="urn:microsoft.com/office/officeart/2005/8/layout/hProcess4"/>
    <dgm:cxn modelId="{5BDD4F90-64D9-4A74-9B0B-9B57A56D84BE}" type="presParOf" srcId="{9A25EA31-15BF-4A56-824C-3B30DC2542F1}" destId="{82847689-CDE1-4306-92D7-67956E7F7B93}" srcOrd="6" destOrd="0" presId="urn:microsoft.com/office/officeart/2005/8/layout/hProcess4"/>
    <dgm:cxn modelId="{7313373D-5410-42FA-A560-B606E203B242}" type="presParOf" srcId="{82847689-CDE1-4306-92D7-67956E7F7B93}" destId="{CB33DEB2-DD9D-4172-A114-C5B0D1B390B5}" srcOrd="0" destOrd="0" presId="urn:microsoft.com/office/officeart/2005/8/layout/hProcess4"/>
    <dgm:cxn modelId="{67902E56-EB73-42B4-8EC8-563C6078A889}" type="presParOf" srcId="{82847689-CDE1-4306-92D7-67956E7F7B93}" destId="{96B87D2D-1BBC-4095-8224-BDD9A19FEFD7}" srcOrd="1" destOrd="0" presId="urn:microsoft.com/office/officeart/2005/8/layout/hProcess4"/>
    <dgm:cxn modelId="{D793157C-80A1-4776-AE3B-7CFADC60E93A}" type="presParOf" srcId="{82847689-CDE1-4306-92D7-67956E7F7B93}" destId="{5F373823-0BC2-4C41-ADCF-38E8B9A1F68B}" srcOrd="2" destOrd="0" presId="urn:microsoft.com/office/officeart/2005/8/layout/hProcess4"/>
    <dgm:cxn modelId="{62AFA597-6F76-4F1C-A648-EE7F3AFB4080}" type="presParOf" srcId="{82847689-CDE1-4306-92D7-67956E7F7B93}" destId="{BFD0EEEC-326C-4803-982B-390567B434CE}" srcOrd="3" destOrd="0" presId="urn:microsoft.com/office/officeart/2005/8/layout/hProcess4"/>
    <dgm:cxn modelId="{AF7B30A1-4711-4B77-A71A-8F8C5D7B3D8A}" type="presParOf" srcId="{82847689-CDE1-4306-92D7-67956E7F7B93}" destId="{4A4FFC43-0040-4766-980A-A8A99ACCADD5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EF7562-DA9A-4D9F-9DD9-91A881529874}" type="doc">
      <dgm:prSet loTypeId="urn:microsoft.com/office/officeart/2005/8/layout/lProcess1" loCatId="process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647E91-44A2-4FE3-836F-B82810C2E710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Вчера</a:t>
          </a:r>
          <a:r>
            <a:rPr lang="ru-RU" sz="5400" dirty="0" smtClean="0"/>
            <a:t> </a:t>
          </a:r>
          <a:endParaRPr lang="ru-RU" sz="5400" dirty="0"/>
        </a:p>
      </dgm:t>
    </dgm:pt>
    <dgm:pt modelId="{7E3DA6EA-E419-4011-A282-DC8B54887147}" type="parTrans" cxnId="{ADE79BFE-CA48-477C-AE8C-6F1EEFB4F653}">
      <dgm:prSet/>
      <dgm:spPr/>
      <dgm:t>
        <a:bodyPr/>
        <a:lstStyle/>
        <a:p>
          <a:endParaRPr lang="ru-RU"/>
        </a:p>
      </dgm:t>
    </dgm:pt>
    <dgm:pt modelId="{F2F273F8-9422-4403-A88E-82BBFD283E13}" type="sibTrans" cxnId="{ADE79BFE-CA48-477C-AE8C-6F1EEFB4F653}">
      <dgm:prSet/>
      <dgm:spPr/>
      <dgm:t>
        <a:bodyPr/>
        <a:lstStyle/>
        <a:p>
          <a:endParaRPr lang="ru-RU"/>
        </a:p>
      </dgm:t>
    </dgm:pt>
    <dgm:pt modelId="{A523068D-22A7-4D9D-A48F-6E12E4F826D4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Формирование знаний, умений, навыков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1B109BD-D510-4286-B5CB-91F174BF221D}" type="parTrans" cxnId="{2002D1FD-A152-47D2-8D6C-92E57E3F5A72}">
      <dgm:prSet/>
      <dgm:spPr/>
      <dgm:t>
        <a:bodyPr/>
        <a:lstStyle/>
        <a:p>
          <a:endParaRPr lang="ru-RU"/>
        </a:p>
      </dgm:t>
    </dgm:pt>
    <dgm:pt modelId="{24CACB27-9DCB-4005-ADA0-393CBE08F44A}" type="sibTrans" cxnId="{2002D1FD-A152-47D2-8D6C-92E57E3F5A72}">
      <dgm:prSet/>
      <dgm:spPr/>
      <dgm:t>
        <a:bodyPr/>
        <a:lstStyle/>
        <a:p>
          <a:endParaRPr lang="ru-RU"/>
        </a:p>
      </dgm:t>
    </dgm:pt>
    <dgm:pt modelId="{156310B1-6EE9-419B-91E5-B619A03E729F}">
      <dgm:prSet phldrT="[Текст]" custT="1"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Сегодня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1538875-477F-434C-A65E-C67D57218F8C}" type="parTrans" cxnId="{205F4811-82FA-47CD-AD25-B2A92FFDACFF}">
      <dgm:prSet/>
      <dgm:spPr/>
      <dgm:t>
        <a:bodyPr/>
        <a:lstStyle/>
        <a:p>
          <a:endParaRPr lang="ru-RU"/>
        </a:p>
      </dgm:t>
    </dgm:pt>
    <dgm:pt modelId="{B0C90FB1-47EE-4C08-BE04-08948C4AD827}" type="sibTrans" cxnId="{205F4811-82FA-47CD-AD25-B2A92FFDACFF}">
      <dgm:prSet/>
      <dgm:spPr/>
      <dgm:t>
        <a:bodyPr/>
        <a:lstStyle/>
        <a:p>
          <a:endParaRPr lang="ru-RU"/>
        </a:p>
      </dgm:t>
    </dgm:pt>
    <dgm:pt modelId="{5B760F91-49DE-4421-91A2-9857540D6487}">
      <dgm:prSet phldrT="[Текст]" custT="1"/>
      <dgm:spPr>
        <a:ln w="57150">
          <a:solidFill>
            <a:schemeClr val="accent4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Развитие интегративных качеств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1B49256-9190-4DF5-B12C-20155B3DB614}" type="parTrans" cxnId="{7C0E51DA-EA7A-48D8-901E-D22DF92F599E}">
      <dgm:prSet/>
      <dgm:spPr/>
      <dgm:t>
        <a:bodyPr/>
        <a:lstStyle/>
        <a:p>
          <a:endParaRPr lang="ru-RU"/>
        </a:p>
      </dgm:t>
    </dgm:pt>
    <dgm:pt modelId="{3C60A79B-1E45-4CF1-A497-C7D311A586B3}" type="sibTrans" cxnId="{7C0E51DA-EA7A-48D8-901E-D22DF92F599E}">
      <dgm:prSet/>
      <dgm:spPr/>
      <dgm:t>
        <a:bodyPr/>
        <a:lstStyle/>
        <a:p>
          <a:endParaRPr lang="ru-RU"/>
        </a:p>
      </dgm:t>
    </dgm:pt>
    <dgm:pt modelId="{0B62AE75-829E-4AFC-89C6-C9320EE187B1}">
      <dgm:prSet phldrT="[Текст]" custT="1"/>
      <dgm:spPr>
        <a:ln w="57150">
          <a:solidFill>
            <a:schemeClr val="accent4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Формирование                             волевой и мотивационной  готовности  к школе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566776A-E2D0-41CA-95FF-5E60FA0BEDD9}" type="parTrans" cxnId="{31493D53-9550-4DE8-A4F0-6C85A8776CD6}">
      <dgm:prSet/>
      <dgm:spPr/>
      <dgm:t>
        <a:bodyPr/>
        <a:lstStyle/>
        <a:p>
          <a:endParaRPr lang="ru-RU"/>
        </a:p>
      </dgm:t>
    </dgm:pt>
    <dgm:pt modelId="{259915B4-B627-4AFC-BFF7-E3D1284E7272}" type="sibTrans" cxnId="{31493D53-9550-4DE8-A4F0-6C85A8776CD6}">
      <dgm:prSet/>
      <dgm:spPr/>
      <dgm:t>
        <a:bodyPr/>
        <a:lstStyle/>
        <a:p>
          <a:endParaRPr lang="ru-RU"/>
        </a:p>
      </dgm:t>
    </dgm:pt>
    <dgm:pt modelId="{790DEF6F-EA15-4448-9716-0DF7FD90C0C6}" type="pres">
      <dgm:prSet presAssocID="{B8EF7562-DA9A-4D9F-9DD9-91A88152987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C34423-5FA2-4614-BBE6-39676DF03A89}" type="pres">
      <dgm:prSet presAssocID="{F5647E91-44A2-4FE3-836F-B82810C2E710}" presName="vertFlow" presStyleCnt="0"/>
      <dgm:spPr/>
    </dgm:pt>
    <dgm:pt modelId="{030FCDD9-950C-41CE-9813-FBDF69EB79B6}" type="pres">
      <dgm:prSet presAssocID="{F5647E91-44A2-4FE3-836F-B82810C2E710}" presName="header" presStyleLbl="node1" presStyleIdx="0" presStyleCnt="2" custScaleX="73800" custLinFactNeighborX="4492" custLinFactNeighborY="-5643"/>
      <dgm:spPr/>
      <dgm:t>
        <a:bodyPr/>
        <a:lstStyle/>
        <a:p>
          <a:endParaRPr lang="ru-RU"/>
        </a:p>
      </dgm:t>
    </dgm:pt>
    <dgm:pt modelId="{69BF976B-9A7C-485C-AF74-D2B77C7AF4A7}" type="pres">
      <dgm:prSet presAssocID="{C1B109BD-D510-4286-B5CB-91F174BF221D}" presName="parTrans" presStyleLbl="sibTrans2D1" presStyleIdx="0" presStyleCnt="3"/>
      <dgm:spPr/>
      <dgm:t>
        <a:bodyPr/>
        <a:lstStyle/>
        <a:p>
          <a:endParaRPr lang="ru-RU"/>
        </a:p>
      </dgm:t>
    </dgm:pt>
    <dgm:pt modelId="{52D3BA17-001D-47B1-A07A-93787F0D5A8B}" type="pres">
      <dgm:prSet presAssocID="{A523068D-22A7-4D9D-A48F-6E12E4F826D4}" presName="child" presStyleLbl="alignAccFollowNode1" presStyleIdx="0" presStyleCnt="3" custScaleX="75079" custScaleY="100000" custLinFactNeighborX="3400" custLinFactNeighborY="-154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9E2D9-EEF4-4BD1-AEE7-5E9607C5C680}" type="pres">
      <dgm:prSet presAssocID="{F5647E91-44A2-4FE3-836F-B82810C2E710}" presName="hSp" presStyleCnt="0"/>
      <dgm:spPr/>
    </dgm:pt>
    <dgm:pt modelId="{2D024A36-0C05-457B-B8DD-69619290C755}" type="pres">
      <dgm:prSet presAssocID="{156310B1-6EE9-419B-91E5-B619A03E729F}" presName="vertFlow" presStyleCnt="0"/>
      <dgm:spPr/>
    </dgm:pt>
    <dgm:pt modelId="{64ADB432-0B82-4B79-B381-E866F10D9E17}" type="pres">
      <dgm:prSet presAssocID="{156310B1-6EE9-419B-91E5-B619A03E729F}" presName="header" presStyleLbl="node1" presStyleIdx="1" presStyleCnt="2" custLinFactNeighborX="-2579" custLinFactNeighborY="-5643"/>
      <dgm:spPr/>
      <dgm:t>
        <a:bodyPr/>
        <a:lstStyle/>
        <a:p>
          <a:endParaRPr lang="ru-RU"/>
        </a:p>
      </dgm:t>
    </dgm:pt>
    <dgm:pt modelId="{0495D19E-7390-4D6F-B6BE-491C616702EF}" type="pres">
      <dgm:prSet presAssocID="{71B49256-9190-4DF5-B12C-20155B3DB614}" presName="parTrans" presStyleLbl="sibTrans2D1" presStyleIdx="1" presStyleCnt="3"/>
      <dgm:spPr/>
      <dgm:t>
        <a:bodyPr/>
        <a:lstStyle/>
        <a:p>
          <a:endParaRPr lang="ru-RU"/>
        </a:p>
      </dgm:t>
    </dgm:pt>
    <dgm:pt modelId="{3EA013B9-1B0E-4F0C-9B79-26E8DFAAD8DF}" type="pres">
      <dgm:prSet presAssocID="{5B760F91-49DE-4421-91A2-9857540D6487}" presName="child" presStyleLbl="alignAccFollowNode1" presStyleIdx="1" presStyleCnt="3" custLinFactNeighborX="-2579" custLinFactNeighborY="-154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7D333-8A53-4A25-9610-6852CD5B64C9}" type="pres">
      <dgm:prSet presAssocID="{3C60A79B-1E45-4CF1-A497-C7D311A586B3}" presName="sibTrans" presStyleLbl="sibTrans2D1" presStyleIdx="2" presStyleCnt="3"/>
      <dgm:spPr/>
      <dgm:t>
        <a:bodyPr/>
        <a:lstStyle/>
        <a:p>
          <a:endParaRPr lang="ru-RU"/>
        </a:p>
      </dgm:t>
    </dgm:pt>
    <dgm:pt modelId="{82459DE0-59C2-422D-90A3-1E2E35D54DCD}" type="pres">
      <dgm:prSet presAssocID="{0B62AE75-829E-4AFC-89C6-C9320EE187B1}" presName="child" presStyleLbl="alignAccFollowNode1" presStyleIdx="2" presStyleCnt="3" custScaleX="92378" custLinFactNeighborX="-2836" custLinFactNeighborY="-99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E79BFE-CA48-477C-AE8C-6F1EEFB4F653}" srcId="{B8EF7562-DA9A-4D9F-9DD9-91A881529874}" destId="{F5647E91-44A2-4FE3-836F-B82810C2E710}" srcOrd="0" destOrd="0" parTransId="{7E3DA6EA-E419-4011-A282-DC8B54887147}" sibTransId="{F2F273F8-9422-4403-A88E-82BBFD283E13}"/>
    <dgm:cxn modelId="{3A7D5DF0-E864-4881-A9DE-D2C7BA432ECB}" type="presOf" srcId="{A523068D-22A7-4D9D-A48F-6E12E4F826D4}" destId="{52D3BA17-001D-47B1-A07A-93787F0D5A8B}" srcOrd="0" destOrd="0" presId="urn:microsoft.com/office/officeart/2005/8/layout/lProcess1"/>
    <dgm:cxn modelId="{14995E29-02CC-472D-B9EA-67152B53DA9F}" type="presOf" srcId="{0B62AE75-829E-4AFC-89C6-C9320EE187B1}" destId="{82459DE0-59C2-422D-90A3-1E2E35D54DCD}" srcOrd="0" destOrd="0" presId="urn:microsoft.com/office/officeart/2005/8/layout/lProcess1"/>
    <dgm:cxn modelId="{5B7770B8-A081-4104-9734-0EAFD8749F1F}" type="presOf" srcId="{F5647E91-44A2-4FE3-836F-B82810C2E710}" destId="{030FCDD9-950C-41CE-9813-FBDF69EB79B6}" srcOrd="0" destOrd="0" presId="urn:microsoft.com/office/officeart/2005/8/layout/lProcess1"/>
    <dgm:cxn modelId="{70B27F44-CB1F-4694-9933-994B7210D3D9}" type="presOf" srcId="{C1B109BD-D510-4286-B5CB-91F174BF221D}" destId="{69BF976B-9A7C-485C-AF74-D2B77C7AF4A7}" srcOrd="0" destOrd="0" presId="urn:microsoft.com/office/officeart/2005/8/layout/lProcess1"/>
    <dgm:cxn modelId="{2AFEC0C2-01E6-4E27-B3E5-BE949FD45D20}" type="presOf" srcId="{5B760F91-49DE-4421-91A2-9857540D6487}" destId="{3EA013B9-1B0E-4F0C-9B79-26E8DFAAD8DF}" srcOrd="0" destOrd="0" presId="urn:microsoft.com/office/officeart/2005/8/layout/lProcess1"/>
    <dgm:cxn modelId="{2002D1FD-A152-47D2-8D6C-92E57E3F5A72}" srcId="{F5647E91-44A2-4FE3-836F-B82810C2E710}" destId="{A523068D-22A7-4D9D-A48F-6E12E4F826D4}" srcOrd="0" destOrd="0" parTransId="{C1B109BD-D510-4286-B5CB-91F174BF221D}" sibTransId="{24CACB27-9DCB-4005-ADA0-393CBE08F44A}"/>
    <dgm:cxn modelId="{90BEF602-E208-4647-9167-42EAE1C8FD6E}" type="presOf" srcId="{156310B1-6EE9-419B-91E5-B619A03E729F}" destId="{64ADB432-0B82-4B79-B381-E866F10D9E17}" srcOrd="0" destOrd="0" presId="urn:microsoft.com/office/officeart/2005/8/layout/lProcess1"/>
    <dgm:cxn modelId="{7C0E51DA-EA7A-48D8-901E-D22DF92F599E}" srcId="{156310B1-6EE9-419B-91E5-B619A03E729F}" destId="{5B760F91-49DE-4421-91A2-9857540D6487}" srcOrd="0" destOrd="0" parTransId="{71B49256-9190-4DF5-B12C-20155B3DB614}" sibTransId="{3C60A79B-1E45-4CF1-A497-C7D311A586B3}"/>
    <dgm:cxn modelId="{41731AB9-DDBA-4DEE-A254-578EC97DDF93}" type="presOf" srcId="{B8EF7562-DA9A-4D9F-9DD9-91A881529874}" destId="{790DEF6F-EA15-4448-9716-0DF7FD90C0C6}" srcOrd="0" destOrd="0" presId="urn:microsoft.com/office/officeart/2005/8/layout/lProcess1"/>
    <dgm:cxn modelId="{31493D53-9550-4DE8-A4F0-6C85A8776CD6}" srcId="{156310B1-6EE9-419B-91E5-B619A03E729F}" destId="{0B62AE75-829E-4AFC-89C6-C9320EE187B1}" srcOrd="1" destOrd="0" parTransId="{8566776A-E2D0-41CA-95FF-5E60FA0BEDD9}" sibTransId="{259915B4-B627-4AFC-BFF7-E3D1284E7272}"/>
    <dgm:cxn modelId="{ECDC7A29-FFA9-4D2A-BB8C-D0700B5646C2}" type="presOf" srcId="{71B49256-9190-4DF5-B12C-20155B3DB614}" destId="{0495D19E-7390-4D6F-B6BE-491C616702EF}" srcOrd="0" destOrd="0" presId="urn:microsoft.com/office/officeart/2005/8/layout/lProcess1"/>
    <dgm:cxn modelId="{60806266-C823-4F28-8C92-9B16896C4C9D}" type="presOf" srcId="{3C60A79B-1E45-4CF1-A497-C7D311A586B3}" destId="{EE67D333-8A53-4A25-9610-6852CD5B64C9}" srcOrd="0" destOrd="0" presId="urn:microsoft.com/office/officeart/2005/8/layout/lProcess1"/>
    <dgm:cxn modelId="{205F4811-82FA-47CD-AD25-B2A92FFDACFF}" srcId="{B8EF7562-DA9A-4D9F-9DD9-91A881529874}" destId="{156310B1-6EE9-419B-91E5-B619A03E729F}" srcOrd="1" destOrd="0" parTransId="{11538875-477F-434C-A65E-C67D57218F8C}" sibTransId="{B0C90FB1-47EE-4C08-BE04-08948C4AD827}"/>
    <dgm:cxn modelId="{0CF5B476-59C8-4D87-8585-64171012BCF2}" type="presParOf" srcId="{790DEF6F-EA15-4448-9716-0DF7FD90C0C6}" destId="{93C34423-5FA2-4614-BBE6-39676DF03A89}" srcOrd="0" destOrd="0" presId="urn:microsoft.com/office/officeart/2005/8/layout/lProcess1"/>
    <dgm:cxn modelId="{60FFA1D9-F663-4EF8-A43B-172C800D4E71}" type="presParOf" srcId="{93C34423-5FA2-4614-BBE6-39676DF03A89}" destId="{030FCDD9-950C-41CE-9813-FBDF69EB79B6}" srcOrd="0" destOrd="0" presId="urn:microsoft.com/office/officeart/2005/8/layout/lProcess1"/>
    <dgm:cxn modelId="{C0639504-A391-4342-8462-F4877C172381}" type="presParOf" srcId="{93C34423-5FA2-4614-BBE6-39676DF03A89}" destId="{69BF976B-9A7C-485C-AF74-D2B77C7AF4A7}" srcOrd="1" destOrd="0" presId="urn:microsoft.com/office/officeart/2005/8/layout/lProcess1"/>
    <dgm:cxn modelId="{6443BAC8-E179-43BE-B1DE-A83C56C6565E}" type="presParOf" srcId="{93C34423-5FA2-4614-BBE6-39676DF03A89}" destId="{52D3BA17-001D-47B1-A07A-93787F0D5A8B}" srcOrd="2" destOrd="0" presId="urn:microsoft.com/office/officeart/2005/8/layout/lProcess1"/>
    <dgm:cxn modelId="{8E6BC1E5-A8C3-4E51-BE8C-819F6F8AA21D}" type="presParOf" srcId="{790DEF6F-EA15-4448-9716-0DF7FD90C0C6}" destId="{8B29E2D9-EEF4-4BD1-AEE7-5E9607C5C680}" srcOrd="1" destOrd="0" presId="urn:microsoft.com/office/officeart/2005/8/layout/lProcess1"/>
    <dgm:cxn modelId="{CCD51250-9752-414A-B9C8-E8056E72E69E}" type="presParOf" srcId="{790DEF6F-EA15-4448-9716-0DF7FD90C0C6}" destId="{2D024A36-0C05-457B-B8DD-69619290C755}" srcOrd="2" destOrd="0" presId="urn:microsoft.com/office/officeart/2005/8/layout/lProcess1"/>
    <dgm:cxn modelId="{2ED082C0-58C3-48DF-902C-0FFC1C4A9C7B}" type="presParOf" srcId="{2D024A36-0C05-457B-B8DD-69619290C755}" destId="{64ADB432-0B82-4B79-B381-E866F10D9E17}" srcOrd="0" destOrd="0" presId="urn:microsoft.com/office/officeart/2005/8/layout/lProcess1"/>
    <dgm:cxn modelId="{EE0DEAC9-5EE4-40E2-B03D-74A7173E15F5}" type="presParOf" srcId="{2D024A36-0C05-457B-B8DD-69619290C755}" destId="{0495D19E-7390-4D6F-B6BE-491C616702EF}" srcOrd="1" destOrd="0" presId="urn:microsoft.com/office/officeart/2005/8/layout/lProcess1"/>
    <dgm:cxn modelId="{08FC56E4-4771-4C6A-A064-E7FEF9529B78}" type="presParOf" srcId="{2D024A36-0C05-457B-B8DD-69619290C755}" destId="{3EA013B9-1B0E-4F0C-9B79-26E8DFAAD8DF}" srcOrd="2" destOrd="0" presId="urn:microsoft.com/office/officeart/2005/8/layout/lProcess1"/>
    <dgm:cxn modelId="{89BA4E21-F87A-45AB-B9D7-E410368E6106}" type="presParOf" srcId="{2D024A36-0C05-457B-B8DD-69619290C755}" destId="{EE67D333-8A53-4A25-9610-6852CD5B64C9}" srcOrd="3" destOrd="0" presId="urn:microsoft.com/office/officeart/2005/8/layout/lProcess1"/>
    <dgm:cxn modelId="{2F1C3E93-4A39-4BC4-8921-506DE4C52B69}" type="presParOf" srcId="{2D024A36-0C05-457B-B8DD-69619290C755}" destId="{82459DE0-59C2-422D-90A3-1E2E35D54DCD}" srcOrd="4" destOrd="0" presId="urn:microsoft.com/office/officeart/2005/8/layout/l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ED488-A823-482C-8307-DFA7B2160E1A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214455-86A8-41AF-96F1-F8EDCBEF6B25}">
      <dgm:prSet phldrT="[Текст]" custT="1"/>
      <dgm:spPr>
        <a:ln w="762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Дети с нарушениями речи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88C605B-D773-4B58-A1C3-2728AC3DC63F}" type="parTrans" cxnId="{2DFCF099-3CCE-494D-AC39-035E1FE52CC3}">
      <dgm:prSet/>
      <dgm:spPr/>
      <dgm:t>
        <a:bodyPr/>
        <a:lstStyle/>
        <a:p>
          <a:endParaRPr lang="ru-RU"/>
        </a:p>
      </dgm:t>
    </dgm:pt>
    <dgm:pt modelId="{AC6EE75F-C834-46AB-A38D-43B0A85C13F1}" type="sibTrans" cxnId="{2DFCF099-3CCE-494D-AC39-035E1FE52CC3}">
      <dgm:prSet/>
      <dgm:spPr/>
      <dgm:t>
        <a:bodyPr/>
        <a:lstStyle/>
        <a:p>
          <a:endParaRPr lang="ru-RU"/>
        </a:p>
      </dgm:t>
    </dgm:pt>
    <dgm:pt modelId="{B216D800-C1FF-4A05-B63D-A31836B3C9AF}">
      <dgm:prSet phldrT="[Текст]" custT="1"/>
      <dgm:spPr/>
      <dgm:t>
        <a:bodyPr/>
        <a:lstStyle/>
        <a:p>
          <a:endParaRPr lang="ru-RU" sz="1800" u="sng" dirty="0">
            <a:latin typeface="Times New Roman" pitchFamily="18" charset="0"/>
            <a:cs typeface="Times New Roman" pitchFamily="18" charset="0"/>
          </a:endParaRPr>
        </a:p>
      </dgm:t>
    </dgm:pt>
    <dgm:pt modelId="{B8C3BA3A-26D1-4977-9296-3DDE964912F6}" type="parTrans" cxnId="{0F5860E4-F150-4172-912C-7FBCD25D4EAE}">
      <dgm:prSet/>
      <dgm:spPr/>
      <dgm:t>
        <a:bodyPr/>
        <a:lstStyle/>
        <a:p>
          <a:endParaRPr lang="ru-RU"/>
        </a:p>
      </dgm:t>
    </dgm:pt>
    <dgm:pt modelId="{74C87352-DF9A-4634-AE1E-BB81FD55D2C1}" type="sibTrans" cxnId="{0F5860E4-F150-4172-912C-7FBCD25D4EAE}">
      <dgm:prSet/>
      <dgm:spPr/>
      <dgm:t>
        <a:bodyPr/>
        <a:lstStyle/>
        <a:p>
          <a:endParaRPr lang="ru-RU"/>
        </a:p>
      </dgm:t>
    </dgm:pt>
    <dgm:pt modelId="{F8B464A6-61E7-4AC8-B0D6-E2801FB3F8E0}">
      <dgm:prSet phldrT="[Текст]" phldr="1"/>
      <dgm:spPr/>
      <dgm:t>
        <a:bodyPr/>
        <a:lstStyle/>
        <a:p>
          <a:endParaRPr lang="ru-RU"/>
        </a:p>
      </dgm:t>
    </dgm:pt>
    <dgm:pt modelId="{4B54EFA7-B935-480F-9A11-551DE5865DA3}" type="parTrans" cxnId="{63ADE501-FCA5-4BCB-BFF3-9E102D6BFA34}">
      <dgm:prSet/>
      <dgm:spPr/>
      <dgm:t>
        <a:bodyPr/>
        <a:lstStyle/>
        <a:p>
          <a:endParaRPr lang="ru-RU"/>
        </a:p>
      </dgm:t>
    </dgm:pt>
    <dgm:pt modelId="{3D127C5F-5FD2-4AF2-B87D-FEB22A0739D8}" type="sibTrans" cxnId="{63ADE501-FCA5-4BCB-BFF3-9E102D6BFA34}">
      <dgm:prSet/>
      <dgm:spPr/>
      <dgm:t>
        <a:bodyPr/>
        <a:lstStyle/>
        <a:p>
          <a:endParaRPr lang="ru-RU"/>
        </a:p>
      </dgm:t>
    </dgm:pt>
    <dgm:pt modelId="{69ED3D78-B67F-4C88-BC24-86638888AF4B}">
      <dgm:prSet phldrT="[Текст]" phldr="1"/>
      <dgm:spPr/>
      <dgm:t>
        <a:bodyPr/>
        <a:lstStyle/>
        <a:p>
          <a:endParaRPr lang="ru-RU"/>
        </a:p>
      </dgm:t>
    </dgm:pt>
    <dgm:pt modelId="{B44A46DF-EDD9-4B05-A20D-3F71560F00FD}" type="parTrans" cxnId="{506BE009-F29B-46C3-8620-E653BA0BA29F}">
      <dgm:prSet/>
      <dgm:spPr/>
      <dgm:t>
        <a:bodyPr/>
        <a:lstStyle/>
        <a:p>
          <a:endParaRPr lang="ru-RU"/>
        </a:p>
      </dgm:t>
    </dgm:pt>
    <dgm:pt modelId="{52BA7A4D-A7FB-4287-BAEC-CF8AE59DFE2C}" type="sibTrans" cxnId="{506BE009-F29B-46C3-8620-E653BA0BA29F}">
      <dgm:prSet/>
      <dgm:spPr/>
      <dgm:t>
        <a:bodyPr/>
        <a:lstStyle/>
        <a:p>
          <a:endParaRPr lang="ru-RU"/>
        </a:p>
      </dgm:t>
    </dgm:pt>
    <dgm:pt modelId="{595BB415-6E0D-4445-8016-E431B85E016B}">
      <dgm:prSet phldrT="[Текст]" custT="1"/>
      <dgm:spPr>
        <a:ln w="762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Слабомотивированные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ученики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D70DA19-5768-42CC-8F1B-1FA171681494}" type="parTrans" cxnId="{147C2DF2-CF29-4833-9B96-FE72DA2AFF6E}">
      <dgm:prSet/>
      <dgm:spPr/>
      <dgm:t>
        <a:bodyPr/>
        <a:lstStyle/>
        <a:p>
          <a:endParaRPr lang="ru-RU"/>
        </a:p>
      </dgm:t>
    </dgm:pt>
    <dgm:pt modelId="{73A209FC-35EA-4A11-BFF0-6F1819F6A770}" type="sibTrans" cxnId="{147C2DF2-CF29-4833-9B96-FE72DA2AFF6E}">
      <dgm:prSet/>
      <dgm:spPr/>
      <dgm:t>
        <a:bodyPr/>
        <a:lstStyle/>
        <a:p>
          <a:endParaRPr lang="ru-RU"/>
        </a:p>
      </dgm:t>
    </dgm:pt>
    <dgm:pt modelId="{E10552AF-9520-4929-B252-70FE80FE9570}" type="pres">
      <dgm:prSet presAssocID="{8B4ED488-A823-482C-8307-DFA7B2160E1A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735406AD-8A3B-487C-A225-8E749D2E54C0}" type="pres">
      <dgm:prSet presAssocID="{8B4ED488-A823-482C-8307-DFA7B2160E1A}" presName="arrowNode" presStyleLbl="node1" presStyleIdx="0" presStyleCnt="1" custLinFactNeighborX="217" custLinFactNeighborY="624"/>
      <dgm:spPr/>
    </dgm:pt>
    <dgm:pt modelId="{E87B0972-A869-4DA9-9348-2BAFC18A8309}" type="pres">
      <dgm:prSet presAssocID="{F5214455-86A8-41AF-96F1-F8EDCBEF6B25}" presName="txNode1" presStyleLbl="revTx" presStyleIdx="0" presStyleCnt="5" custScaleX="224388" custScaleY="54970" custLinFactNeighborX="1048" custLinFactNeighborY="9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0D836-DA3B-400A-8835-9B73C7D0F39F}" type="pres">
      <dgm:prSet presAssocID="{B216D800-C1FF-4A05-B63D-A31836B3C9AF}" presName="txNode2" presStyleLbl="revTx" presStyleIdx="1" presStyleCnt="5" custLinFactNeighborX="2695" custLinFactNeighborY="8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FBFCD-BE75-4E24-BB4C-C656374874A9}" type="pres">
      <dgm:prSet presAssocID="{74C87352-DF9A-4634-AE1E-BB81FD55D2C1}" presName="dotNode2" presStyleCnt="0"/>
      <dgm:spPr/>
    </dgm:pt>
    <dgm:pt modelId="{03EE972C-3282-45D5-8C04-3CF94323C139}" type="pres">
      <dgm:prSet presAssocID="{74C87352-DF9A-4634-AE1E-BB81FD55D2C1}" presName="dotRepeatNode" presStyleLbl="fgShp" presStyleIdx="0" presStyleCnt="3"/>
      <dgm:spPr/>
      <dgm:t>
        <a:bodyPr/>
        <a:lstStyle/>
        <a:p>
          <a:endParaRPr lang="ru-RU"/>
        </a:p>
      </dgm:t>
    </dgm:pt>
    <dgm:pt modelId="{B6E3F7AC-B1FC-45F1-B0DB-D77513BF24FE}" type="pres">
      <dgm:prSet presAssocID="{F8B464A6-61E7-4AC8-B0D6-E2801FB3F8E0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C59BA-1976-4D5A-9D21-06C3F3A1C1A7}" type="pres">
      <dgm:prSet presAssocID="{3D127C5F-5FD2-4AF2-B87D-FEB22A0739D8}" presName="dotNode3" presStyleCnt="0"/>
      <dgm:spPr/>
    </dgm:pt>
    <dgm:pt modelId="{233982AF-05AE-4BA5-B62E-AEE5F6FF0F13}" type="pres">
      <dgm:prSet presAssocID="{3D127C5F-5FD2-4AF2-B87D-FEB22A0739D8}" presName="dotRepeatNode" presStyleLbl="fgShp" presStyleIdx="1" presStyleCnt="3"/>
      <dgm:spPr/>
      <dgm:t>
        <a:bodyPr/>
        <a:lstStyle/>
        <a:p>
          <a:endParaRPr lang="ru-RU"/>
        </a:p>
      </dgm:t>
    </dgm:pt>
    <dgm:pt modelId="{2D47797A-903B-4847-81F5-1B2A7BA8E5A5}" type="pres">
      <dgm:prSet presAssocID="{69ED3D78-B67F-4C88-BC24-86638888AF4B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C6ACF-69FD-4A2D-A4EB-920D4B3E6045}" type="pres">
      <dgm:prSet presAssocID="{52BA7A4D-A7FB-4287-BAEC-CF8AE59DFE2C}" presName="dotNode4" presStyleCnt="0"/>
      <dgm:spPr/>
    </dgm:pt>
    <dgm:pt modelId="{84749C39-693D-4E5A-91A6-F21022F1C2AC}" type="pres">
      <dgm:prSet presAssocID="{52BA7A4D-A7FB-4287-BAEC-CF8AE59DFE2C}" presName="dotRepeatNode" presStyleLbl="fgShp" presStyleIdx="2" presStyleCnt="3"/>
      <dgm:spPr/>
      <dgm:t>
        <a:bodyPr/>
        <a:lstStyle/>
        <a:p>
          <a:endParaRPr lang="ru-RU"/>
        </a:p>
      </dgm:t>
    </dgm:pt>
    <dgm:pt modelId="{A8C3DC6E-DE7D-4C20-9D63-79684DEDA859}" type="pres">
      <dgm:prSet presAssocID="{595BB415-6E0D-4445-8016-E431B85E016B}" presName="txNode5" presStyleLbl="revTx" presStyleIdx="4" presStyleCnt="5" custScaleX="200659" custScaleY="57627" custLinFactNeighborX="-7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27009B-ADDB-4AA5-A4FC-3DF8F2849753}" type="presOf" srcId="{3D127C5F-5FD2-4AF2-B87D-FEB22A0739D8}" destId="{233982AF-05AE-4BA5-B62E-AEE5F6FF0F13}" srcOrd="0" destOrd="0" presId="urn:microsoft.com/office/officeart/2009/3/layout/DescendingProcess"/>
    <dgm:cxn modelId="{63ADE501-FCA5-4BCB-BFF3-9E102D6BFA34}" srcId="{8B4ED488-A823-482C-8307-DFA7B2160E1A}" destId="{F8B464A6-61E7-4AC8-B0D6-E2801FB3F8E0}" srcOrd="2" destOrd="0" parTransId="{4B54EFA7-B935-480F-9A11-551DE5865DA3}" sibTransId="{3D127C5F-5FD2-4AF2-B87D-FEB22A0739D8}"/>
    <dgm:cxn modelId="{2C264C0C-CD65-4283-A740-5902956033A1}" type="presOf" srcId="{F5214455-86A8-41AF-96F1-F8EDCBEF6B25}" destId="{E87B0972-A869-4DA9-9348-2BAFC18A8309}" srcOrd="0" destOrd="0" presId="urn:microsoft.com/office/officeart/2009/3/layout/DescendingProcess"/>
    <dgm:cxn modelId="{BA110CFA-C3C2-4E24-A49C-3C44FD8EFF64}" type="presOf" srcId="{8B4ED488-A823-482C-8307-DFA7B2160E1A}" destId="{E10552AF-9520-4929-B252-70FE80FE9570}" srcOrd="0" destOrd="0" presId="urn:microsoft.com/office/officeart/2009/3/layout/DescendingProcess"/>
    <dgm:cxn modelId="{0F5860E4-F150-4172-912C-7FBCD25D4EAE}" srcId="{8B4ED488-A823-482C-8307-DFA7B2160E1A}" destId="{B216D800-C1FF-4A05-B63D-A31836B3C9AF}" srcOrd="1" destOrd="0" parTransId="{B8C3BA3A-26D1-4977-9296-3DDE964912F6}" sibTransId="{74C87352-DF9A-4634-AE1E-BB81FD55D2C1}"/>
    <dgm:cxn modelId="{147C2DF2-CF29-4833-9B96-FE72DA2AFF6E}" srcId="{8B4ED488-A823-482C-8307-DFA7B2160E1A}" destId="{595BB415-6E0D-4445-8016-E431B85E016B}" srcOrd="4" destOrd="0" parTransId="{DD70DA19-5768-42CC-8F1B-1FA171681494}" sibTransId="{73A209FC-35EA-4A11-BFF0-6F1819F6A770}"/>
    <dgm:cxn modelId="{6AC87323-9E89-487B-A958-A820E36BF44C}" type="presOf" srcId="{B216D800-C1FF-4A05-B63D-A31836B3C9AF}" destId="{4560D836-DA3B-400A-8835-9B73C7D0F39F}" srcOrd="0" destOrd="0" presId="urn:microsoft.com/office/officeart/2009/3/layout/DescendingProcess"/>
    <dgm:cxn modelId="{54077D32-3F05-4FDD-8728-A365183341DD}" type="presOf" srcId="{595BB415-6E0D-4445-8016-E431B85E016B}" destId="{A8C3DC6E-DE7D-4C20-9D63-79684DEDA859}" srcOrd="0" destOrd="0" presId="urn:microsoft.com/office/officeart/2009/3/layout/DescendingProcess"/>
    <dgm:cxn modelId="{5E6CF996-A28D-4C56-BA28-03E943868875}" type="presOf" srcId="{74C87352-DF9A-4634-AE1E-BB81FD55D2C1}" destId="{03EE972C-3282-45D5-8C04-3CF94323C139}" srcOrd="0" destOrd="0" presId="urn:microsoft.com/office/officeart/2009/3/layout/DescendingProcess"/>
    <dgm:cxn modelId="{2DFCF099-3CCE-494D-AC39-035E1FE52CC3}" srcId="{8B4ED488-A823-482C-8307-DFA7B2160E1A}" destId="{F5214455-86A8-41AF-96F1-F8EDCBEF6B25}" srcOrd="0" destOrd="0" parTransId="{988C605B-D773-4B58-A1C3-2728AC3DC63F}" sibTransId="{AC6EE75F-C834-46AB-A38D-43B0A85C13F1}"/>
    <dgm:cxn modelId="{5F1D696B-6A56-4E3C-A419-D438F1A88544}" type="presOf" srcId="{69ED3D78-B67F-4C88-BC24-86638888AF4B}" destId="{2D47797A-903B-4847-81F5-1B2A7BA8E5A5}" srcOrd="0" destOrd="0" presId="urn:microsoft.com/office/officeart/2009/3/layout/DescendingProcess"/>
    <dgm:cxn modelId="{4911CDE2-50D1-40B5-AF5D-BE7B8E617846}" type="presOf" srcId="{F8B464A6-61E7-4AC8-B0D6-E2801FB3F8E0}" destId="{B6E3F7AC-B1FC-45F1-B0DB-D77513BF24FE}" srcOrd="0" destOrd="0" presId="urn:microsoft.com/office/officeart/2009/3/layout/DescendingProcess"/>
    <dgm:cxn modelId="{C125C33A-5B4D-411B-9C59-4842A6617F6C}" type="presOf" srcId="{52BA7A4D-A7FB-4287-BAEC-CF8AE59DFE2C}" destId="{84749C39-693D-4E5A-91A6-F21022F1C2AC}" srcOrd="0" destOrd="0" presId="urn:microsoft.com/office/officeart/2009/3/layout/DescendingProcess"/>
    <dgm:cxn modelId="{506BE009-F29B-46C3-8620-E653BA0BA29F}" srcId="{8B4ED488-A823-482C-8307-DFA7B2160E1A}" destId="{69ED3D78-B67F-4C88-BC24-86638888AF4B}" srcOrd="3" destOrd="0" parTransId="{B44A46DF-EDD9-4B05-A20D-3F71560F00FD}" sibTransId="{52BA7A4D-A7FB-4287-BAEC-CF8AE59DFE2C}"/>
    <dgm:cxn modelId="{BFADCE9D-B4A1-4223-AADD-B4005E7AF02A}" type="presParOf" srcId="{E10552AF-9520-4929-B252-70FE80FE9570}" destId="{735406AD-8A3B-487C-A225-8E749D2E54C0}" srcOrd="0" destOrd="0" presId="urn:microsoft.com/office/officeart/2009/3/layout/DescendingProcess"/>
    <dgm:cxn modelId="{BCBE3CCE-551B-4209-A6DB-1190D269DB95}" type="presParOf" srcId="{E10552AF-9520-4929-B252-70FE80FE9570}" destId="{E87B0972-A869-4DA9-9348-2BAFC18A8309}" srcOrd="1" destOrd="0" presId="urn:microsoft.com/office/officeart/2009/3/layout/DescendingProcess"/>
    <dgm:cxn modelId="{750A6403-B602-4E62-91C7-4D23EFF801B6}" type="presParOf" srcId="{E10552AF-9520-4929-B252-70FE80FE9570}" destId="{4560D836-DA3B-400A-8835-9B73C7D0F39F}" srcOrd="2" destOrd="0" presId="urn:microsoft.com/office/officeart/2009/3/layout/DescendingProcess"/>
    <dgm:cxn modelId="{CD157249-1A19-4C7D-B010-C1009DEE0C0E}" type="presParOf" srcId="{E10552AF-9520-4929-B252-70FE80FE9570}" destId="{2DEFBFCD-BE75-4E24-BB4C-C656374874A9}" srcOrd="3" destOrd="0" presId="urn:microsoft.com/office/officeart/2009/3/layout/DescendingProcess"/>
    <dgm:cxn modelId="{2FEC1324-C053-421A-91AC-04A389268212}" type="presParOf" srcId="{2DEFBFCD-BE75-4E24-BB4C-C656374874A9}" destId="{03EE972C-3282-45D5-8C04-3CF94323C139}" srcOrd="0" destOrd="0" presId="urn:microsoft.com/office/officeart/2009/3/layout/DescendingProcess"/>
    <dgm:cxn modelId="{D20AC971-F68B-41BE-96B0-FF6D9A0CA48E}" type="presParOf" srcId="{E10552AF-9520-4929-B252-70FE80FE9570}" destId="{B6E3F7AC-B1FC-45F1-B0DB-D77513BF24FE}" srcOrd="4" destOrd="0" presId="urn:microsoft.com/office/officeart/2009/3/layout/DescendingProcess"/>
    <dgm:cxn modelId="{E4D68DDD-60CC-40C1-ABD1-78DC3E6A0DC6}" type="presParOf" srcId="{E10552AF-9520-4929-B252-70FE80FE9570}" destId="{C41C59BA-1976-4D5A-9D21-06C3F3A1C1A7}" srcOrd="5" destOrd="0" presId="urn:microsoft.com/office/officeart/2009/3/layout/DescendingProcess"/>
    <dgm:cxn modelId="{E02EB415-82AD-443A-B501-3F2B057312CA}" type="presParOf" srcId="{C41C59BA-1976-4D5A-9D21-06C3F3A1C1A7}" destId="{233982AF-05AE-4BA5-B62E-AEE5F6FF0F13}" srcOrd="0" destOrd="0" presId="urn:microsoft.com/office/officeart/2009/3/layout/DescendingProcess"/>
    <dgm:cxn modelId="{50D15592-5DEC-42B3-968A-7415052B9339}" type="presParOf" srcId="{E10552AF-9520-4929-B252-70FE80FE9570}" destId="{2D47797A-903B-4847-81F5-1B2A7BA8E5A5}" srcOrd="6" destOrd="0" presId="urn:microsoft.com/office/officeart/2009/3/layout/DescendingProcess"/>
    <dgm:cxn modelId="{2667420D-831B-4CA9-A8F4-6AC30D15156B}" type="presParOf" srcId="{E10552AF-9520-4929-B252-70FE80FE9570}" destId="{8FFC6ACF-69FD-4A2D-A4EB-920D4B3E6045}" srcOrd="7" destOrd="0" presId="urn:microsoft.com/office/officeart/2009/3/layout/DescendingProcess"/>
    <dgm:cxn modelId="{B603FCD0-7085-4316-9A96-48E16D455CCB}" type="presParOf" srcId="{8FFC6ACF-69FD-4A2D-A4EB-920D4B3E6045}" destId="{84749C39-693D-4E5A-91A6-F21022F1C2AC}" srcOrd="0" destOrd="0" presId="urn:microsoft.com/office/officeart/2009/3/layout/DescendingProcess"/>
    <dgm:cxn modelId="{DF24A99E-7281-48F5-9895-60FDEBDF67F6}" type="presParOf" srcId="{E10552AF-9520-4929-B252-70FE80FE9570}" destId="{A8C3DC6E-DE7D-4C20-9D63-79684DEDA859}" srcOrd="8" destOrd="0" presId="urn:microsoft.com/office/officeart/2009/3/layout/DescendingProcess"/>
  </dgm:cxnLst>
  <dgm:bg>
    <a:noFill/>
  </dgm:bg>
  <dgm:whole>
    <a:ln w="57150">
      <a:solidFill>
        <a:schemeClr val="accent4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2D7E6A-4655-41DC-BD0E-89F177CFD3FA}" type="doc">
      <dgm:prSet loTypeId="urn:microsoft.com/office/officeart/2005/8/layout/funnel1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02D20480-16DB-4664-8E9F-EB955668C56E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Внимание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02EBC1C-0527-415D-99A6-729540329DD5}" type="parTrans" cxnId="{AF8B5A2C-9D6C-4696-A7ED-058DA7E0A27E}">
      <dgm:prSet/>
      <dgm:spPr/>
      <dgm:t>
        <a:bodyPr/>
        <a:lstStyle/>
        <a:p>
          <a:endParaRPr lang="ru-RU"/>
        </a:p>
      </dgm:t>
    </dgm:pt>
    <dgm:pt modelId="{A1BD7E63-DA8B-40DD-A0ED-3FB719323411}" type="sibTrans" cxnId="{AF8B5A2C-9D6C-4696-A7ED-058DA7E0A27E}">
      <dgm:prSet/>
      <dgm:spPr/>
      <dgm:t>
        <a:bodyPr/>
        <a:lstStyle/>
        <a:p>
          <a:endParaRPr lang="ru-RU"/>
        </a:p>
      </dgm:t>
    </dgm:pt>
    <dgm:pt modelId="{806984EA-625C-4751-9764-64601B4EBEA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Сосредоточенность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E5E5524-73AA-470D-9BBA-75EF2B6F1D32}" type="parTrans" cxnId="{90C9C9B2-0DCD-4B02-B4D5-55B6248F9D2D}">
      <dgm:prSet/>
      <dgm:spPr/>
      <dgm:t>
        <a:bodyPr/>
        <a:lstStyle/>
        <a:p>
          <a:endParaRPr lang="ru-RU"/>
        </a:p>
      </dgm:t>
    </dgm:pt>
    <dgm:pt modelId="{D38C9E81-C5AB-4288-A8D1-36A91D85E3EE}" type="sibTrans" cxnId="{90C9C9B2-0DCD-4B02-B4D5-55B6248F9D2D}">
      <dgm:prSet/>
      <dgm:spPr/>
      <dgm:t>
        <a:bodyPr/>
        <a:lstStyle/>
        <a:p>
          <a:endParaRPr lang="ru-RU"/>
        </a:p>
      </dgm:t>
    </dgm:pt>
    <dgm:pt modelId="{7FE421E1-66A1-40D7-A328-BC8EC3DC04E9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Волевые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усилия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E8C7DB4-C23A-434B-8AFD-FE5D1D23D919}" type="parTrans" cxnId="{C21DDB28-03CA-4F31-8457-3420B1283F04}">
      <dgm:prSet/>
      <dgm:spPr/>
      <dgm:t>
        <a:bodyPr/>
        <a:lstStyle/>
        <a:p>
          <a:endParaRPr lang="ru-RU"/>
        </a:p>
      </dgm:t>
    </dgm:pt>
    <dgm:pt modelId="{50CA8DDA-390D-42B1-8943-0263F788AC97}" type="sibTrans" cxnId="{C21DDB28-03CA-4F31-8457-3420B1283F04}">
      <dgm:prSet/>
      <dgm:spPr/>
      <dgm:t>
        <a:bodyPr/>
        <a:lstStyle/>
        <a:p>
          <a:endParaRPr lang="ru-RU"/>
        </a:p>
      </dgm:t>
    </dgm:pt>
    <dgm:pt modelId="{0A54915D-1B0B-41C7-9972-2881FB0CA866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Преодоление речевого нарушения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C97069E-C843-43FB-B457-44289BC367B7}" type="parTrans" cxnId="{56FFDD69-D111-4CA1-9785-9B070FC45733}">
      <dgm:prSet/>
      <dgm:spPr/>
      <dgm:t>
        <a:bodyPr/>
        <a:lstStyle/>
        <a:p>
          <a:endParaRPr lang="ru-RU"/>
        </a:p>
      </dgm:t>
    </dgm:pt>
    <dgm:pt modelId="{34915372-ADA5-45C9-9FF9-AEB0F71753E5}" type="sibTrans" cxnId="{56FFDD69-D111-4CA1-9785-9B070FC45733}">
      <dgm:prSet/>
      <dgm:spPr/>
      <dgm:t>
        <a:bodyPr/>
        <a:lstStyle/>
        <a:p>
          <a:endParaRPr lang="ru-RU"/>
        </a:p>
      </dgm:t>
    </dgm:pt>
    <dgm:pt modelId="{EF0474DE-4400-4691-A234-02AF49B230D3}" type="pres">
      <dgm:prSet presAssocID="{B62D7E6A-4655-41DC-BD0E-89F177CFD3F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16C7DA-F96A-4D9E-A02F-0C9B30FA4D23}" type="pres">
      <dgm:prSet presAssocID="{B62D7E6A-4655-41DC-BD0E-89F177CFD3FA}" presName="ellipse" presStyleLbl="trBgShp" presStyleIdx="0" presStyleCnt="1"/>
      <dgm:spPr/>
    </dgm:pt>
    <dgm:pt modelId="{77B00163-169D-46F4-A172-2D6761B211E1}" type="pres">
      <dgm:prSet presAssocID="{B62D7E6A-4655-41DC-BD0E-89F177CFD3FA}" presName="arrow1" presStyleLbl="fgShp" presStyleIdx="0" presStyleCnt="1" custLinFactNeighborX="17402" custLinFactNeighborY="59427"/>
      <dgm:spPr/>
    </dgm:pt>
    <dgm:pt modelId="{0BC06B04-17E1-49D3-A3E0-18B25D999DE5}" type="pres">
      <dgm:prSet presAssocID="{B62D7E6A-4655-41DC-BD0E-89F177CFD3FA}" presName="rectangle" presStyleLbl="revTx" presStyleIdx="0" presStyleCnt="1" custScaleY="89454" custLinFactNeighborX="-218" custLinFactNeighborY="31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4ED93-F96A-4768-B75B-0D5A79474E5E}" type="pres">
      <dgm:prSet presAssocID="{806984EA-625C-4751-9764-64601B4EBEA0}" presName="item1" presStyleLbl="node1" presStyleIdx="0" presStyleCnt="3" custScaleX="139199" custLinFactNeighborX="-558" custLinFactNeighborY="38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48DE0-96A3-4259-B219-57DCDBF74214}" type="pres">
      <dgm:prSet presAssocID="{7FE421E1-66A1-40D7-A328-BC8EC3DC04E9}" presName="item2" presStyleLbl="node1" presStyleIdx="1" presStyleCnt="3" custScaleX="319994" custLinFactNeighborX="80170" custLinFactNeighborY="-92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3C3B2-CC56-4E02-8036-329C55135FD0}" type="pres">
      <dgm:prSet presAssocID="{0A54915D-1B0B-41C7-9972-2881FB0CA866}" presName="item3" presStyleLbl="node1" presStyleIdx="2" presStyleCnt="3" custScaleX="201127" custScaleY="103617" custLinFactNeighborX="-31958" custLinFactNeighborY="20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00747-46F4-45E3-9516-A0E84BE0327C}" type="pres">
      <dgm:prSet presAssocID="{B62D7E6A-4655-41DC-BD0E-89F177CFD3FA}" presName="funnel" presStyleLbl="trAlignAcc1" presStyleIdx="0" presStyleCnt="1" custScaleX="125470" custScaleY="137325" custLinFactNeighborX="2787" custLinFactNeighborY="-10083"/>
      <dgm:spPr/>
    </dgm:pt>
  </dgm:ptLst>
  <dgm:cxnLst>
    <dgm:cxn modelId="{AF8B5A2C-9D6C-4696-A7ED-058DA7E0A27E}" srcId="{B62D7E6A-4655-41DC-BD0E-89F177CFD3FA}" destId="{02D20480-16DB-4664-8E9F-EB955668C56E}" srcOrd="0" destOrd="0" parTransId="{802EBC1C-0527-415D-99A6-729540329DD5}" sibTransId="{A1BD7E63-DA8B-40DD-A0ED-3FB719323411}"/>
    <dgm:cxn modelId="{C21DDB28-03CA-4F31-8457-3420B1283F04}" srcId="{B62D7E6A-4655-41DC-BD0E-89F177CFD3FA}" destId="{7FE421E1-66A1-40D7-A328-BC8EC3DC04E9}" srcOrd="2" destOrd="0" parTransId="{AE8C7DB4-C23A-434B-8AFD-FE5D1D23D919}" sibTransId="{50CA8DDA-390D-42B1-8943-0263F788AC97}"/>
    <dgm:cxn modelId="{1E51B7DA-4490-49E9-B763-9CF04B76FBF7}" type="presOf" srcId="{02D20480-16DB-4664-8E9F-EB955668C56E}" destId="{DB93C3B2-CC56-4E02-8036-329C55135FD0}" srcOrd="0" destOrd="0" presId="urn:microsoft.com/office/officeart/2005/8/layout/funnel1"/>
    <dgm:cxn modelId="{9D2DF505-7C6D-44F7-AE2A-58CD50115174}" type="presOf" srcId="{B62D7E6A-4655-41DC-BD0E-89F177CFD3FA}" destId="{EF0474DE-4400-4691-A234-02AF49B230D3}" srcOrd="0" destOrd="0" presId="urn:microsoft.com/office/officeart/2005/8/layout/funnel1"/>
    <dgm:cxn modelId="{90C9C9B2-0DCD-4B02-B4D5-55B6248F9D2D}" srcId="{B62D7E6A-4655-41DC-BD0E-89F177CFD3FA}" destId="{806984EA-625C-4751-9764-64601B4EBEA0}" srcOrd="1" destOrd="0" parTransId="{DE5E5524-73AA-470D-9BBA-75EF2B6F1D32}" sibTransId="{D38C9E81-C5AB-4288-A8D1-36A91D85E3EE}"/>
    <dgm:cxn modelId="{4773F31C-7F7B-4CD4-A8F6-79CE5F0F208E}" type="presOf" srcId="{806984EA-625C-4751-9764-64601B4EBEA0}" destId="{85848DE0-96A3-4259-B219-57DCDBF74214}" srcOrd="0" destOrd="0" presId="urn:microsoft.com/office/officeart/2005/8/layout/funnel1"/>
    <dgm:cxn modelId="{56FFDD69-D111-4CA1-9785-9B070FC45733}" srcId="{B62D7E6A-4655-41DC-BD0E-89F177CFD3FA}" destId="{0A54915D-1B0B-41C7-9972-2881FB0CA866}" srcOrd="3" destOrd="0" parTransId="{CC97069E-C843-43FB-B457-44289BC367B7}" sibTransId="{34915372-ADA5-45C9-9FF9-AEB0F71753E5}"/>
    <dgm:cxn modelId="{57D02163-F0C7-44B2-8481-96F2F0454F5D}" type="presOf" srcId="{0A54915D-1B0B-41C7-9972-2881FB0CA866}" destId="{0BC06B04-17E1-49D3-A3E0-18B25D999DE5}" srcOrd="0" destOrd="0" presId="urn:microsoft.com/office/officeart/2005/8/layout/funnel1"/>
    <dgm:cxn modelId="{852B80C7-E8D5-4B49-ABD9-15688DBB33F6}" type="presOf" srcId="{7FE421E1-66A1-40D7-A328-BC8EC3DC04E9}" destId="{46F4ED93-F96A-4768-B75B-0D5A79474E5E}" srcOrd="0" destOrd="0" presId="urn:microsoft.com/office/officeart/2005/8/layout/funnel1"/>
    <dgm:cxn modelId="{FA510262-E1B6-40B0-A2D7-ACD062B0824F}" type="presParOf" srcId="{EF0474DE-4400-4691-A234-02AF49B230D3}" destId="{2716C7DA-F96A-4D9E-A02F-0C9B30FA4D23}" srcOrd="0" destOrd="0" presId="urn:microsoft.com/office/officeart/2005/8/layout/funnel1"/>
    <dgm:cxn modelId="{C5F7497F-0B83-4CDF-9481-ACAD8DF8F71D}" type="presParOf" srcId="{EF0474DE-4400-4691-A234-02AF49B230D3}" destId="{77B00163-169D-46F4-A172-2D6761B211E1}" srcOrd="1" destOrd="0" presId="urn:microsoft.com/office/officeart/2005/8/layout/funnel1"/>
    <dgm:cxn modelId="{64485405-CD00-4FE3-97B4-6769E1B8437D}" type="presParOf" srcId="{EF0474DE-4400-4691-A234-02AF49B230D3}" destId="{0BC06B04-17E1-49D3-A3E0-18B25D999DE5}" srcOrd="2" destOrd="0" presId="urn:microsoft.com/office/officeart/2005/8/layout/funnel1"/>
    <dgm:cxn modelId="{8B07B5F9-85BE-4E80-8606-B1DC9A23D382}" type="presParOf" srcId="{EF0474DE-4400-4691-A234-02AF49B230D3}" destId="{46F4ED93-F96A-4768-B75B-0D5A79474E5E}" srcOrd="3" destOrd="0" presId="urn:microsoft.com/office/officeart/2005/8/layout/funnel1"/>
    <dgm:cxn modelId="{299E4FBE-FEA1-4279-8E2E-07B8D91E65CB}" type="presParOf" srcId="{EF0474DE-4400-4691-A234-02AF49B230D3}" destId="{85848DE0-96A3-4259-B219-57DCDBF74214}" srcOrd="4" destOrd="0" presId="urn:microsoft.com/office/officeart/2005/8/layout/funnel1"/>
    <dgm:cxn modelId="{A39DE835-473B-4098-9D4A-1AD2221800D4}" type="presParOf" srcId="{EF0474DE-4400-4691-A234-02AF49B230D3}" destId="{DB93C3B2-CC56-4E02-8036-329C55135FD0}" srcOrd="5" destOrd="0" presId="urn:microsoft.com/office/officeart/2005/8/layout/funnel1"/>
    <dgm:cxn modelId="{961E59AF-1AC0-46A0-88B7-B4EF01212BCA}" type="presParOf" srcId="{EF0474DE-4400-4691-A234-02AF49B230D3}" destId="{A5D00747-46F4-45E3-9516-A0E84BE0327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6B6C0E-E5D4-4010-BB41-ECCF9A0A31BF}" type="doc">
      <dgm:prSet loTypeId="urn:microsoft.com/office/officeart/2005/8/layout/funnel1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F7547C6-0D9D-4EBD-B9A1-20C33605DFF4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Новые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формы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DA953E4-C1C7-4926-AF3E-CBE2588687AC}" type="parTrans" cxnId="{2583B65F-582F-4214-8E86-44C3B166970D}">
      <dgm:prSet/>
      <dgm:spPr/>
      <dgm:t>
        <a:bodyPr/>
        <a:lstStyle/>
        <a:p>
          <a:endParaRPr lang="ru-RU"/>
        </a:p>
      </dgm:t>
    </dgm:pt>
    <dgm:pt modelId="{6080B05C-5DB1-4086-BC90-BEE75B1B5227}" type="sibTrans" cxnId="{2583B65F-582F-4214-8E86-44C3B166970D}">
      <dgm:prSet/>
      <dgm:spPr/>
      <dgm:t>
        <a:bodyPr/>
        <a:lstStyle/>
        <a:p>
          <a:endParaRPr lang="ru-RU"/>
        </a:p>
      </dgm:t>
    </dgm:pt>
    <dgm:pt modelId="{D5C6ADAD-5834-43F7-B46B-9D32FB9FBF7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Подходы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C395960-FB58-4695-9D16-244F23610ABC}" type="parTrans" cxnId="{9161EB71-4FE8-466E-9AA0-A6EEFAE0666B}">
      <dgm:prSet/>
      <dgm:spPr/>
      <dgm:t>
        <a:bodyPr/>
        <a:lstStyle/>
        <a:p>
          <a:endParaRPr lang="ru-RU"/>
        </a:p>
      </dgm:t>
    </dgm:pt>
    <dgm:pt modelId="{7806C906-083E-4016-A224-AF9E19DD9E1D}" type="sibTrans" cxnId="{9161EB71-4FE8-466E-9AA0-A6EEFAE0666B}">
      <dgm:prSet/>
      <dgm:spPr/>
      <dgm:t>
        <a:bodyPr/>
        <a:lstStyle/>
        <a:p>
          <a:endParaRPr lang="ru-RU"/>
        </a:p>
      </dgm:t>
    </dgm:pt>
    <dgm:pt modelId="{E40C80DD-1B73-450A-9009-3F082918284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Методы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EE28BA3-3D64-4B6A-9BFE-8982220725DE}" type="parTrans" cxnId="{2FC3DA7C-9619-4D95-A53C-9A6B9E30CCF7}">
      <dgm:prSet/>
      <dgm:spPr/>
      <dgm:t>
        <a:bodyPr/>
        <a:lstStyle/>
        <a:p>
          <a:endParaRPr lang="ru-RU"/>
        </a:p>
      </dgm:t>
    </dgm:pt>
    <dgm:pt modelId="{0CE684D0-3995-4652-AEF2-BD0CBF5A0F20}" type="sibTrans" cxnId="{2FC3DA7C-9619-4D95-A53C-9A6B9E30CCF7}">
      <dgm:prSet/>
      <dgm:spPr/>
      <dgm:t>
        <a:bodyPr/>
        <a:lstStyle/>
        <a:p>
          <a:endParaRPr lang="ru-RU"/>
        </a:p>
      </dgm:t>
    </dgm:pt>
    <dgm:pt modelId="{DE2B9D1F-5FE6-4275-AA16-65F003BB6FDD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Повышение мотивации ребенка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785035D-5F74-49E2-AB83-A3D5CDE29FFF}" type="parTrans" cxnId="{DC276553-88E0-428D-BBA7-4789D363D00A}">
      <dgm:prSet/>
      <dgm:spPr/>
      <dgm:t>
        <a:bodyPr/>
        <a:lstStyle/>
        <a:p>
          <a:endParaRPr lang="ru-RU"/>
        </a:p>
      </dgm:t>
    </dgm:pt>
    <dgm:pt modelId="{142FC8C9-7AB3-4AA2-B427-D7E7953A9A1F}" type="sibTrans" cxnId="{DC276553-88E0-428D-BBA7-4789D363D00A}">
      <dgm:prSet/>
      <dgm:spPr/>
      <dgm:t>
        <a:bodyPr/>
        <a:lstStyle/>
        <a:p>
          <a:endParaRPr lang="ru-RU"/>
        </a:p>
      </dgm:t>
    </dgm:pt>
    <dgm:pt modelId="{D41B7416-EB25-48D7-9BC1-87818FBB4052}" type="pres">
      <dgm:prSet presAssocID="{B96B6C0E-E5D4-4010-BB41-ECCF9A0A31B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EF8281-A16E-4DAD-AF3F-A92414AB84AF}" type="pres">
      <dgm:prSet presAssocID="{B96B6C0E-E5D4-4010-BB41-ECCF9A0A31BF}" presName="ellipse" presStyleLbl="trBgShp" presStyleIdx="0" presStyleCnt="1" custScaleY="100382"/>
      <dgm:spPr/>
    </dgm:pt>
    <dgm:pt modelId="{1E0687CF-DB7C-4558-8FB6-FC7FC9AB6C61}" type="pres">
      <dgm:prSet presAssocID="{B96B6C0E-E5D4-4010-BB41-ECCF9A0A31BF}" presName="arrow1" presStyleLbl="fgShp" presStyleIdx="0" presStyleCnt="1" custLinFactNeighborX="5769" custLinFactNeighborY="51683"/>
      <dgm:spPr/>
    </dgm:pt>
    <dgm:pt modelId="{FBBCB631-402F-421E-B33E-B0084F51A357}" type="pres">
      <dgm:prSet presAssocID="{B96B6C0E-E5D4-4010-BB41-ECCF9A0A31BF}" presName="rectangle" presStyleLbl="revTx" presStyleIdx="0" presStyleCnt="1" custScaleY="123773" custLinFactNeighborX="-818" custLinFactNeighborY="38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14096-F3F9-4670-8990-488C785B453A}" type="pres">
      <dgm:prSet presAssocID="{D5C6ADAD-5834-43F7-B46B-9D32FB9FBF70}" presName="item1" presStyleLbl="node1" presStyleIdx="0" presStyleCnt="3" custScaleX="136000" custLinFactNeighborX="9209" custLinFactNeighborY="2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7E6C1-052B-4CF2-98ED-D4AEF9FAB506}" type="pres">
      <dgm:prSet presAssocID="{E40C80DD-1B73-450A-9009-3F0829182849}" presName="item2" presStyleLbl="node1" presStyleIdx="1" presStyleCnt="3" custScaleX="168169" custLinFactNeighborX="-6168" custLinFactNeighborY="-11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2525C-FD83-409D-B139-6C0492755339}" type="pres">
      <dgm:prSet presAssocID="{DE2B9D1F-5FE6-4275-AA16-65F003BB6FDD}" presName="item3" presStyleLbl="node1" presStyleIdx="2" presStyleCnt="3" custScaleX="232824" custScaleY="99999" custLinFactNeighborX="3181" custLinFactNeighborY="-74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BEE0C-E1AA-49FD-9FDA-70A83687F9F0}" type="pres">
      <dgm:prSet presAssocID="{B96B6C0E-E5D4-4010-BB41-ECCF9A0A31BF}" presName="funnel" presStyleLbl="trAlignAcc1" presStyleIdx="0" presStyleCnt="1" custScaleX="125471" custScaleY="131771" custLinFactNeighborX="-1200" custLinFactNeighborY="-9174"/>
      <dgm:spPr/>
    </dgm:pt>
  </dgm:ptLst>
  <dgm:cxnLst>
    <dgm:cxn modelId="{9161EB71-4FE8-466E-9AA0-A6EEFAE0666B}" srcId="{B96B6C0E-E5D4-4010-BB41-ECCF9A0A31BF}" destId="{D5C6ADAD-5834-43F7-B46B-9D32FB9FBF70}" srcOrd="1" destOrd="0" parTransId="{CC395960-FB58-4695-9D16-244F23610ABC}" sibTransId="{7806C906-083E-4016-A224-AF9E19DD9E1D}"/>
    <dgm:cxn modelId="{2FC3DA7C-9619-4D95-A53C-9A6B9E30CCF7}" srcId="{B96B6C0E-E5D4-4010-BB41-ECCF9A0A31BF}" destId="{E40C80DD-1B73-450A-9009-3F0829182849}" srcOrd="2" destOrd="0" parTransId="{7EE28BA3-3D64-4B6A-9BFE-8982220725DE}" sibTransId="{0CE684D0-3995-4652-AEF2-BD0CBF5A0F20}"/>
    <dgm:cxn modelId="{4DF3C37D-D941-4B05-B08C-722E28111E17}" type="presOf" srcId="{6F7547C6-0D9D-4EBD-B9A1-20C33605DFF4}" destId="{09C2525C-FD83-409D-B139-6C0492755339}" srcOrd="0" destOrd="0" presId="urn:microsoft.com/office/officeart/2005/8/layout/funnel1"/>
    <dgm:cxn modelId="{65EEA63D-5AA6-4F82-8462-19AD4F3B471C}" type="presOf" srcId="{B96B6C0E-E5D4-4010-BB41-ECCF9A0A31BF}" destId="{D41B7416-EB25-48D7-9BC1-87818FBB4052}" srcOrd="0" destOrd="0" presId="urn:microsoft.com/office/officeart/2005/8/layout/funnel1"/>
    <dgm:cxn modelId="{2583B65F-582F-4214-8E86-44C3B166970D}" srcId="{B96B6C0E-E5D4-4010-BB41-ECCF9A0A31BF}" destId="{6F7547C6-0D9D-4EBD-B9A1-20C33605DFF4}" srcOrd="0" destOrd="0" parTransId="{EDA953E4-C1C7-4926-AF3E-CBE2588687AC}" sibTransId="{6080B05C-5DB1-4086-BC90-BEE75B1B5227}"/>
    <dgm:cxn modelId="{52BCCACA-F02E-4D95-978C-6420F9DF902A}" type="presOf" srcId="{E40C80DD-1B73-450A-9009-3F0829182849}" destId="{B2B14096-F3F9-4670-8990-488C785B453A}" srcOrd="0" destOrd="0" presId="urn:microsoft.com/office/officeart/2005/8/layout/funnel1"/>
    <dgm:cxn modelId="{DC276553-88E0-428D-BBA7-4789D363D00A}" srcId="{B96B6C0E-E5D4-4010-BB41-ECCF9A0A31BF}" destId="{DE2B9D1F-5FE6-4275-AA16-65F003BB6FDD}" srcOrd="3" destOrd="0" parTransId="{C785035D-5F74-49E2-AB83-A3D5CDE29FFF}" sibTransId="{142FC8C9-7AB3-4AA2-B427-D7E7953A9A1F}"/>
    <dgm:cxn modelId="{B8F35C7F-986D-4A48-A186-AE41B85DFB69}" type="presOf" srcId="{DE2B9D1F-5FE6-4275-AA16-65F003BB6FDD}" destId="{FBBCB631-402F-421E-B33E-B0084F51A357}" srcOrd="0" destOrd="0" presId="urn:microsoft.com/office/officeart/2005/8/layout/funnel1"/>
    <dgm:cxn modelId="{DA207B3F-82FA-406E-910D-BD94646037F4}" type="presOf" srcId="{D5C6ADAD-5834-43F7-B46B-9D32FB9FBF70}" destId="{0A77E6C1-052B-4CF2-98ED-D4AEF9FAB506}" srcOrd="0" destOrd="0" presId="urn:microsoft.com/office/officeart/2005/8/layout/funnel1"/>
    <dgm:cxn modelId="{FE7C5CA0-6A04-4893-ADBE-C7CB55B3020D}" type="presParOf" srcId="{D41B7416-EB25-48D7-9BC1-87818FBB4052}" destId="{8FEF8281-A16E-4DAD-AF3F-A92414AB84AF}" srcOrd="0" destOrd="0" presId="urn:microsoft.com/office/officeart/2005/8/layout/funnel1"/>
    <dgm:cxn modelId="{5EF156F2-E453-441F-A9EA-118FBCC0BCB0}" type="presParOf" srcId="{D41B7416-EB25-48D7-9BC1-87818FBB4052}" destId="{1E0687CF-DB7C-4558-8FB6-FC7FC9AB6C61}" srcOrd="1" destOrd="0" presId="urn:microsoft.com/office/officeart/2005/8/layout/funnel1"/>
    <dgm:cxn modelId="{9C040CC6-22E9-411C-91DD-B51812FA9BE5}" type="presParOf" srcId="{D41B7416-EB25-48D7-9BC1-87818FBB4052}" destId="{FBBCB631-402F-421E-B33E-B0084F51A357}" srcOrd="2" destOrd="0" presId="urn:microsoft.com/office/officeart/2005/8/layout/funnel1"/>
    <dgm:cxn modelId="{0C3E1F37-0C1D-4275-9EFD-A1528B71EF3D}" type="presParOf" srcId="{D41B7416-EB25-48D7-9BC1-87818FBB4052}" destId="{B2B14096-F3F9-4670-8990-488C785B453A}" srcOrd="3" destOrd="0" presId="urn:microsoft.com/office/officeart/2005/8/layout/funnel1"/>
    <dgm:cxn modelId="{3D5F2786-E05C-458F-AD67-FCCCB8F81C1F}" type="presParOf" srcId="{D41B7416-EB25-48D7-9BC1-87818FBB4052}" destId="{0A77E6C1-052B-4CF2-98ED-D4AEF9FAB506}" srcOrd="4" destOrd="0" presId="urn:microsoft.com/office/officeart/2005/8/layout/funnel1"/>
    <dgm:cxn modelId="{3045C71C-C14F-46E8-A44B-857E76EDAD2D}" type="presParOf" srcId="{D41B7416-EB25-48D7-9BC1-87818FBB4052}" destId="{09C2525C-FD83-409D-B139-6C0492755339}" srcOrd="5" destOrd="0" presId="urn:microsoft.com/office/officeart/2005/8/layout/funnel1"/>
    <dgm:cxn modelId="{3D59AFA0-C8E4-4A3D-A01F-10F221430FA4}" type="presParOf" srcId="{D41B7416-EB25-48D7-9BC1-87818FBB4052}" destId="{C59BEE0C-E1AA-49FD-9FDA-70A83687F9F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1DC2576-6870-40E4-ACD8-B8E0B66DE51B}" type="doc">
      <dgm:prSet loTypeId="urn:microsoft.com/office/officeart/2005/8/layout/equation2" loCatId="process" qsTypeId="urn:microsoft.com/office/officeart/2005/8/quickstyle/3d1" qsCatId="3D" csTypeId="urn:microsoft.com/office/officeart/2005/8/colors/accent4_2" csCatId="accent4" phldr="1"/>
      <dgm:spPr/>
    </dgm:pt>
    <dgm:pt modelId="{704A3BCE-3B32-4A18-985E-2067745268DD}">
      <dgm:prSet phldrT="[Текст]" custT="1"/>
      <dgm:spPr>
        <a:xfrm>
          <a:off x="879462" y="56621"/>
          <a:ext cx="986574" cy="986574"/>
        </a:xfrm>
        <a:prstGeom prst="ellipse">
          <a:avLst/>
        </a:prstGeom>
      </dgm:spPr>
      <dgm:t>
        <a:bodyPr/>
        <a:lstStyle/>
        <a:p>
          <a:r>
            <a:rPr lang="ru-RU" sz="1800" dirty="0" smtClean="0">
              <a:latin typeface="Times New Roman" pitchFamily="18" charset="0"/>
              <a:ea typeface="+mn-ea"/>
              <a:cs typeface="Times New Roman" pitchFamily="18" charset="0"/>
            </a:rPr>
            <a:t>Вариативность</a:t>
          </a:r>
          <a:r>
            <a:rPr lang="ru-RU" sz="1600" dirty="0" smtClean="0">
              <a:latin typeface="Times New Roman" pitchFamily="18" charset="0"/>
              <a:ea typeface="+mn-ea"/>
              <a:cs typeface="Times New Roman" pitchFamily="18" charset="0"/>
            </a:rPr>
            <a:t> форм работы </a:t>
          </a:r>
          <a:endParaRPr lang="ru-RU" sz="16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9F402BA5-2C55-47A7-A6BB-203F27216276}" type="parTrans" cxnId="{CE57C45A-E302-4877-845B-35E8B65294B5}">
      <dgm:prSet/>
      <dgm:spPr/>
      <dgm:t>
        <a:bodyPr/>
        <a:lstStyle/>
        <a:p>
          <a:endParaRPr lang="ru-RU" sz="1000">
            <a:latin typeface="Times New Roman" pitchFamily="18" charset="0"/>
            <a:cs typeface="Times New Roman" pitchFamily="18" charset="0"/>
          </a:endParaRPr>
        </a:p>
      </dgm:t>
    </dgm:pt>
    <dgm:pt modelId="{C004D313-CD00-4A86-975A-FCB8B60DCEBF}" type="sibTrans" cxnId="{CE57C45A-E302-4877-845B-35E8B65294B5}">
      <dgm:prSet custT="1"/>
      <dgm:spPr>
        <a:xfrm>
          <a:off x="1138855" y="1059202"/>
          <a:ext cx="499535" cy="499535"/>
        </a:xfrm>
        <a:prstGeom prst="mathPlus">
          <a:avLst/>
        </a:prstGeom>
      </dgm:spPr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3ACAD4F7-7A9F-4600-B6C2-B33D6FCD2BA2}">
      <dgm:prSet phldrT="[Текст]" custT="1"/>
      <dgm:spPr>
        <a:xfrm>
          <a:off x="2467185" y="1157271"/>
          <a:ext cx="2192393" cy="1800257"/>
        </a:xfrm>
        <a:prstGeom prst="ellipse">
          <a:avLst/>
        </a:prstGeom>
      </dgm:spPr>
      <dgm:t>
        <a:bodyPr/>
        <a:lstStyle/>
        <a:p>
          <a:r>
            <a:rPr lang="ru-RU" sz="1800" baseline="0" dirty="0" smtClean="0">
              <a:latin typeface="Times New Roman" pitchFamily="18" charset="0"/>
              <a:ea typeface="+mn-ea"/>
              <a:cs typeface="Times New Roman" pitchFamily="18" charset="0"/>
            </a:rPr>
            <a:t>Мотивация</a:t>
          </a:r>
          <a:r>
            <a:rPr lang="ru-RU" sz="1800" dirty="0" smtClean="0">
              <a:latin typeface="Times New Roman" pitchFamily="18" charset="0"/>
              <a:ea typeface="+mn-ea"/>
              <a:cs typeface="Times New Roman" pitchFamily="18" charset="0"/>
            </a:rPr>
            <a:t>                             к  логопедическим занятиям</a:t>
          </a:r>
          <a:endParaRPr lang="ru-RU" sz="18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F77AE62-770B-4597-BDEB-2B4093269ABC}" type="parTrans" cxnId="{658E8A6D-627E-487B-861A-56722BDEEAFA}">
      <dgm:prSet/>
      <dgm:spPr/>
      <dgm:t>
        <a:bodyPr/>
        <a:lstStyle/>
        <a:p>
          <a:endParaRPr lang="ru-RU" sz="1000">
            <a:latin typeface="Times New Roman" pitchFamily="18" charset="0"/>
            <a:cs typeface="Times New Roman" pitchFamily="18" charset="0"/>
          </a:endParaRPr>
        </a:p>
      </dgm:t>
    </dgm:pt>
    <dgm:pt modelId="{67CA55D3-EB85-4318-A249-94C0380A6F30}" type="sibTrans" cxnId="{658E8A6D-627E-487B-861A-56722BDEEAFA}">
      <dgm:prSet/>
      <dgm:spPr/>
      <dgm:t>
        <a:bodyPr/>
        <a:lstStyle/>
        <a:p>
          <a:endParaRPr lang="ru-RU" sz="1000">
            <a:latin typeface="Times New Roman" pitchFamily="18" charset="0"/>
            <a:cs typeface="Times New Roman" pitchFamily="18" charset="0"/>
          </a:endParaRPr>
        </a:p>
      </dgm:t>
    </dgm:pt>
    <dgm:pt modelId="{BED9B52B-DA5E-4E61-B67C-708B7C820935}">
      <dgm:prSet phldrT="[Текст]" custT="1"/>
      <dgm:spPr>
        <a:xfrm>
          <a:off x="870682" y="1628673"/>
          <a:ext cx="1035881" cy="982758"/>
        </a:xfrm>
        <a:prstGeom prst="ellipse">
          <a:avLst/>
        </a:prstGeom>
      </dgm:spPr>
      <dgm:t>
        <a:bodyPr/>
        <a:lstStyle/>
        <a:p>
          <a:r>
            <a:rPr lang="ru-RU" sz="1800" smtClean="0">
              <a:latin typeface="Times New Roman" pitchFamily="18" charset="0"/>
              <a:ea typeface="+mn-ea"/>
              <a:cs typeface="Times New Roman" pitchFamily="18" charset="0"/>
            </a:rPr>
            <a:t>Инновационные</a:t>
          </a:r>
          <a:r>
            <a:rPr lang="ru-RU" sz="1600" smtClean="0">
              <a:latin typeface="Times New Roman" pitchFamily="18" charset="0"/>
              <a:ea typeface="+mn-ea"/>
              <a:cs typeface="Times New Roman" pitchFamily="18" charset="0"/>
            </a:rPr>
            <a:t> технологии</a:t>
          </a:r>
          <a:endParaRPr lang="ru-RU" sz="16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9DEF7ABB-7740-40A8-881D-353FF3DEB925}" type="parTrans" cxnId="{EBCEC606-3ABE-4D5D-8CBE-436A6A882630}">
      <dgm:prSet/>
      <dgm:spPr/>
      <dgm:t>
        <a:bodyPr/>
        <a:lstStyle/>
        <a:p>
          <a:endParaRPr lang="ru-RU" sz="1000">
            <a:latin typeface="Times New Roman" pitchFamily="18" charset="0"/>
            <a:cs typeface="Times New Roman" pitchFamily="18" charset="0"/>
          </a:endParaRPr>
        </a:p>
      </dgm:t>
    </dgm:pt>
    <dgm:pt modelId="{1DA44884-2475-4738-8DB2-7CD659BF6233}" type="sibTrans" cxnId="{EBCEC606-3ABE-4D5D-8CBE-436A6A882630}">
      <dgm:prSet custT="1"/>
      <dgm:spPr>
        <a:xfrm>
          <a:off x="1138855" y="2681367"/>
          <a:ext cx="499535" cy="499535"/>
        </a:xfrm>
        <a:prstGeom prst="mathPlus">
          <a:avLst/>
        </a:prstGeom>
      </dgm:spPr>
      <dgm:t>
        <a:bodyPr/>
        <a:lstStyle/>
        <a:p>
          <a:endParaRPr lang="ru-RU" sz="100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EB699663-2CA7-4D51-B3BC-65FFA97C2EC5}">
      <dgm:prSet phldrT="[Текст]" custT="1"/>
      <dgm:spPr>
        <a:xfrm>
          <a:off x="826821" y="3250838"/>
          <a:ext cx="1123602" cy="861268"/>
        </a:xfrm>
        <a:prstGeom prst="ellipse">
          <a:avLst/>
        </a:prstGeom>
      </dgm:spPr>
      <dgm:t>
        <a:bodyPr/>
        <a:lstStyle/>
        <a:p>
          <a:r>
            <a:rPr lang="ru-RU" sz="1600" smtClean="0">
              <a:latin typeface="Times New Roman" pitchFamily="18" charset="0"/>
              <a:ea typeface="+mn-ea"/>
              <a:cs typeface="Times New Roman" pitchFamily="18" charset="0"/>
            </a:rPr>
            <a:t>Создание ситуации </a:t>
          </a:r>
          <a:r>
            <a:rPr lang="ru-RU" sz="1800" smtClean="0">
              <a:latin typeface="Times New Roman" pitchFamily="18" charset="0"/>
              <a:ea typeface="+mn-ea"/>
              <a:cs typeface="Times New Roman" pitchFamily="18" charset="0"/>
            </a:rPr>
            <a:t>успеха</a:t>
          </a:r>
          <a:r>
            <a:rPr lang="ru-RU" sz="1600" smtClean="0">
              <a:latin typeface="Times New Roman" pitchFamily="18" charset="0"/>
              <a:ea typeface="+mn-ea"/>
              <a:cs typeface="Times New Roman" pitchFamily="18" charset="0"/>
            </a:rPr>
            <a:t> для ребенка</a:t>
          </a:r>
          <a:endParaRPr lang="ru-RU" sz="16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46C6484-3887-4B64-A07B-65D7AA57FE92}" type="parTrans" cxnId="{B9531444-E18B-4623-A2C1-CE400B2B0257}">
      <dgm:prSet/>
      <dgm:spPr/>
      <dgm:t>
        <a:bodyPr/>
        <a:lstStyle/>
        <a:p>
          <a:endParaRPr lang="ru-RU" sz="1000">
            <a:latin typeface="Times New Roman" pitchFamily="18" charset="0"/>
            <a:cs typeface="Times New Roman" pitchFamily="18" charset="0"/>
          </a:endParaRPr>
        </a:p>
      </dgm:t>
    </dgm:pt>
    <dgm:pt modelId="{C2B3F750-F1DD-4922-BFF4-C577F5EA7F87}" type="sibTrans" cxnId="{B9531444-E18B-4623-A2C1-CE400B2B0257}">
      <dgm:prSet custT="1"/>
      <dgm:spPr>
        <a:xfrm rot="21557379">
          <a:off x="2079634" y="1913901"/>
          <a:ext cx="273970" cy="320391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 sz="100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08430BF-F4E0-497C-A653-9215B493FDBD}" type="pres">
      <dgm:prSet presAssocID="{F1DC2576-6870-40E4-ACD8-B8E0B66DE51B}" presName="Name0" presStyleCnt="0">
        <dgm:presLayoutVars>
          <dgm:dir/>
          <dgm:resizeHandles val="exact"/>
        </dgm:presLayoutVars>
      </dgm:prSet>
      <dgm:spPr/>
    </dgm:pt>
    <dgm:pt modelId="{0A88D84E-3197-4AE4-9B36-8D63122FC29E}" type="pres">
      <dgm:prSet presAssocID="{F1DC2576-6870-40E4-ACD8-B8E0B66DE51B}" presName="vNodes" presStyleCnt="0"/>
      <dgm:spPr/>
    </dgm:pt>
    <dgm:pt modelId="{DFE17F5F-454C-4D78-B4D7-D101B5BB6F3D}" type="pres">
      <dgm:prSet presAssocID="{704A3BCE-3B32-4A18-985E-2067745268DD}" presName="node" presStyleLbl="node1" presStyleIdx="0" presStyleCnt="4" custScaleX="356221" custScaleY="148155" custLinFactNeighborX="-8759" custLinFactNeighborY="67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8F2E7-1177-4642-9B81-8D733668BF43}" type="pres">
      <dgm:prSet presAssocID="{C004D313-CD00-4A86-975A-FCB8B60DCEBF}" presName="spacerT" presStyleCnt="0"/>
      <dgm:spPr/>
    </dgm:pt>
    <dgm:pt modelId="{BC4E23EC-C6D6-475D-AEEA-E3D422392C06}" type="pres">
      <dgm:prSet presAssocID="{C004D313-CD00-4A86-975A-FCB8B60DCEB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8EDD82F8-190A-4409-819D-4F80D545E97E}" type="pres">
      <dgm:prSet presAssocID="{C004D313-CD00-4A86-975A-FCB8B60DCEBF}" presName="spacerB" presStyleCnt="0"/>
      <dgm:spPr/>
    </dgm:pt>
    <dgm:pt modelId="{7640AA41-B805-4425-8101-AC8AF8DA1760}" type="pres">
      <dgm:prSet presAssocID="{BED9B52B-DA5E-4E61-B67C-708B7C820935}" presName="node" presStyleLbl="node1" presStyleIdx="1" presStyleCnt="4" custScaleX="388302" custScaleY="154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10F4F-680F-4470-B1B7-0CCE460F7096}" type="pres">
      <dgm:prSet presAssocID="{1DA44884-2475-4738-8DB2-7CD659BF6233}" presName="spacerT" presStyleCnt="0"/>
      <dgm:spPr/>
    </dgm:pt>
    <dgm:pt modelId="{EE02527A-C52E-4C7F-A678-5FF77AB40D1D}" type="pres">
      <dgm:prSet presAssocID="{1DA44884-2475-4738-8DB2-7CD659BF6233}" presName="sibTrans" presStyleLbl="sibTrans2D1" presStyleIdx="1" presStyleCnt="3"/>
      <dgm:spPr/>
      <dgm:t>
        <a:bodyPr/>
        <a:lstStyle/>
        <a:p>
          <a:endParaRPr lang="ru-RU"/>
        </a:p>
      </dgm:t>
    </dgm:pt>
    <dgm:pt modelId="{B1531544-815C-47E1-A53A-9DD3A1050CC5}" type="pres">
      <dgm:prSet presAssocID="{1DA44884-2475-4738-8DB2-7CD659BF6233}" presName="spacerB" presStyleCnt="0"/>
      <dgm:spPr/>
    </dgm:pt>
    <dgm:pt modelId="{C4B06650-F6A9-4F2F-8770-33E7455C6CDE}" type="pres">
      <dgm:prSet presAssocID="{EB699663-2CA7-4D51-B3BC-65FFA97C2EC5}" presName="node" presStyleLbl="node1" presStyleIdx="2" presStyleCnt="4" custScaleX="388302" custScaleY="150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0A89D-D76E-4BD3-9D9F-2E6CAAD8BCC9}" type="pres">
      <dgm:prSet presAssocID="{F1DC2576-6870-40E4-ACD8-B8E0B66DE51B}" presName="sibTransLast" presStyleLbl="sibTrans2D1" presStyleIdx="2" presStyleCnt="3"/>
      <dgm:spPr/>
      <dgm:t>
        <a:bodyPr/>
        <a:lstStyle/>
        <a:p>
          <a:endParaRPr lang="ru-RU"/>
        </a:p>
      </dgm:t>
    </dgm:pt>
    <dgm:pt modelId="{D7D2B689-6D42-4F21-B8F1-E0BAD82D6B3A}" type="pres">
      <dgm:prSet presAssocID="{F1DC2576-6870-40E4-ACD8-B8E0B66DE51B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8E58ADD8-B841-456F-A797-3DBD948DFE81}" type="pres">
      <dgm:prSet presAssocID="{F1DC2576-6870-40E4-ACD8-B8E0B66DE51B}" presName="lastNode" presStyleLbl="node1" presStyleIdx="3" presStyleCnt="4" custScaleX="223087" custScaleY="97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AE0A00-C19B-40B8-9B59-B89BEACBB1B0}" type="presOf" srcId="{C2B3F750-F1DD-4922-BFF4-C577F5EA7F87}" destId="{D7D2B689-6D42-4F21-B8F1-E0BAD82D6B3A}" srcOrd="1" destOrd="0" presId="urn:microsoft.com/office/officeart/2005/8/layout/equation2"/>
    <dgm:cxn modelId="{0ECCAEFD-1426-47FB-ACBE-4C293DF89B93}" type="presOf" srcId="{BED9B52B-DA5E-4E61-B67C-708B7C820935}" destId="{7640AA41-B805-4425-8101-AC8AF8DA1760}" srcOrd="0" destOrd="0" presId="urn:microsoft.com/office/officeart/2005/8/layout/equation2"/>
    <dgm:cxn modelId="{09CF5CA9-EE17-44FE-AAC4-02ABACEF1E2A}" type="presOf" srcId="{704A3BCE-3B32-4A18-985E-2067745268DD}" destId="{DFE17F5F-454C-4D78-B4D7-D101B5BB6F3D}" srcOrd="0" destOrd="0" presId="urn:microsoft.com/office/officeart/2005/8/layout/equation2"/>
    <dgm:cxn modelId="{9169EA90-E06C-4BCB-8A39-6A525995D25E}" type="presOf" srcId="{F1DC2576-6870-40E4-ACD8-B8E0B66DE51B}" destId="{D08430BF-F4E0-497C-A653-9215B493FDBD}" srcOrd="0" destOrd="0" presId="urn:microsoft.com/office/officeart/2005/8/layout/equation2"/>
    <dgm:cxn modelId="{33E53529-879A-4DEB-9581-E07C33C3F35E}" type="presOf" srcId="{1DA44884-2475-4738-8DB2-7CD659BF6233}" destId="{EE02527A-C52E-4C7F-A678-5FF77AB40D1D}" srcOrd="0" destOrd="0" presId="urn:microsoft.com/office/officeart/2005/8/layout/equation2"/>
    <dgm:cxn modelId="{EBCEC606-3ABE-4D5D-8CBE-436A6A882630}" srcId="{F1DC2576-6870-40E4-ACD8-B8E0B66DE51B}" destId="{BED9B52B-DA5E-4E61-B67C-708B7C820935}" srcOrd="1" destOrd="0" parTransId="{9DEF7ABB-7740-40A8-881D-353FF3DEB925}" sibTransId="{1DA44884-2475-4738-8DB2-7CD659BF6233}"/>
    <dgm:cxn modelId="{87AD6203-5D2F-4F86-B32F-19850A601C38}" type="presOf" srcId="{C2B3F750-F1DD-4922-BFF4-C577F5EA7F87}" destId="{FA80A89D-D76E-4BD3-9D9F-2E6CAAD8BCC9}" srcOrd="0" destOrd="0" presId="urn:microsoft.com/office/officeart/2005/8/layout/equation2"/>
    <dgm:cxn modelId="{0AB668E2-3A83-42B7-BFD2-6181D613E9A0}" type="presOf" srcId="{EB699663-2CA7-4D51-B3BC-65FFA97C2EC5}" destId="{C4B06650-F6A9-4F2F-8770-33E7455C6CDE}" srcOrd="0" destOrd="0" presId="urn:microsoft.com/office/officeart/2005/8/layout/equation2"/>
    <dgm:cxn modelId="{658E8A6D-627E-487B-861A-56722BDEEAFA}" srcId="{F1DC2576-6870-40E4-ACD8-B8E0B66DE51B}" destId="{3ACAD4F7-7A9F-4600-B6C2-B33D6FCD2BA2}" srcOrd="3" destOrd="0" parTransId="{1F77AE62-770B-4597-BDEB-2B4093269ABC}" sibTransId="{67CA55D3-EB85-4318-A249-94C0380A6F30}"/>
    <dgm:cxn modelId="{E7A404EE-047C-41F8-8053-5CDC43862FC6}" type="presOf" srcId="{3ACAD4F7-7A9F-4600-B6C2-B33D6FCD2BA2}" destId="{8E58ADD8-B841-456F-A797-3DBD948DFE81}" srcOrd="0" destOrd="0" presId="urn:microsoft.com/office/officeart/2005/8/layout/equation2"/>
    <dgm:cxn modelId="{CE57C45A-E302-4877-845B-35E8B65294B5}" srcId="{F1DC2576-6870-40E4-ACD8-B8E0B66DE51B}" destId="{704A3BCE-3B32-4A18-985E-2067745268DD}" srcOrd="0" destOrd="0" parTransId="{9F402BA5-2C55-47A7-A6BB-203F27216276}" sibTransId="{C004D313-CD00-4A86-975A-FCB8B60DCEBF}"/>
    <dgm:cxn modelId="{8753C63F-DFB1-478C-9790-DBD31F71AA18}" type="presOf" srcId="{C004D313-CD00-4A86-975A-FCB8B60DCEBF}" destId="{BC4E23EC-C6D6-475D-AEEA-E3D422392C06}" srcOrd="0" destOrd="0" presId="urn:microsoft.com/office/officeart/2005/8/layout/equation2"/>
    <dgm:cxn modelId="{B9531444-E18B-4623-A2C1-CE400B2B0257}" srcId="{F1DC2576-6870-40E4-ACD8-B8E0B66DE51B}" destId="{EB699663-2CA7-4D51-B3BC-65FFA97C2EC5}" srcOrd="2" destOrd="0" parTransId="{D46C6484-3887-4B64-A07B-65D7AA57FE92}" sibTransId="{C2B3F750-F1DD-4922-BFF4-C577F5EA7F87}"/>
    <dgm:cxn modelId="{9A0F5DEE-BD5E-4489-8109-40B62F78F109}" type="presParOf" srcId="{D08430BF-F4E0-497C-A653-9215B493FDBD}" destId="{0A88D84E-3197-4AE4-9B36-8D63122FC29E}" srcOrd="0" destOrd="0" presId="urn:microsoft.com/office/officeart/2005/8/layout/equation2"/>
    <dgm:cxn modelId="{CF66ED2F-51C7-4051-98E1-20E8B7E8F762}" type="presParOf" srcId="{0A88D84E-3197-4AE4-9B36-8D63122FC29E}" destId="{DFE17F5F-454C-4D78-B4D7-D101B5BB6F3D}" srcOrd="0" destOrd="0" presId="urn:microsoft.com/office/officeart/2005/8/layout/equation2"/>
    <dgm:cxn modelId="{EABD33C5-4CC5-4BCB-854E-8906DF7EDD7E}" type="presParOf" srcId="{0A88D84E-3197-4AE4-9B36-8D63122FC29E}" destId="{A8D8F2E7-1177-4642-9B81-8D733668BF43}" srcOrd="1" destOrd="0" presId="urn:microsoft.com/office/officeart/2005/8/layout/equation2"/>
    <dgm:cxn modelId="{7F70ECB8-5A53-451C-8B81-2CDC97898277}" type="presParOf" srcId="{0A88D84E-3197-4AE4-9B36-8D63122FC29E}" destId="{BC4E23EC-C6D6-475D-AEEA-E3D422392C06}" srcOrd="2" destOrd="0" presId="urn:microsoft.com/office/officeart/2005/8/layout/equation2"/>
    <dgm:cxn modelId="{CFD70BF4-A636-4BBA-AA8F-748C5DF99359}" type="presParOf" srcId="{0A88D84E-3197-4AE4-9B36-8D63122FC29E}" destId="{8EDD82F8-190A-4409-819D-4F80D545E97E}" srcOrd="3" destOrd="0" presId="urn:microsoft.com/office/officeart/2005/8/layout/equation2"/>
    <dgm:cxn modelId="{A7C34E77-8A86-4B32-AA21-7866FEE7DE71}" type="presParOf" srcId="{0A88D84E-3197-4AE4-9B36-8D63122FC29E}" destId="{7640AA41-B805-4425-8101-AC8AF8DA1760}" srcOrd="4" destOrd="0" presId="urn:microsoft.com/office/officeart/2005/8/layout/equation2"/>
    <dgm:cxn modelId="{437886E5-2494-4AF1-96F7-8AD6A7EF7764}" type="presParOf" srcId="{0A88D84E-3197-4AE4-9B36-8D63122FC29E}" destId="{19410F4F-680F-4470-B1B7-0CCE460F7096}" srcOrd="5" destOrd="0" presId="urn:microsoft.com/office/officeart/2005/8/layout/equation2"/>
    <dgm:cxn modelId="{D4F93424-B77A-4A24-908B-285DCD474071}" type="presParOf" srcId="{0A88D84E-3197-4AE4-9B36-8D63122FC29E}" destId="{EE02527A-C52E-4C7F-A678-5FF77AB40D1D}" srcOrd="6" destOrd="0" presId="urn:microsoft.com/office/officeart/2005/8/layout/equation2"/>
    <dgm:cxn modelId="{1D2443F3-6CB8-475C-BF70-90A70DD8D592}" type="presParOf" srcId="{0A88D84E-3197-4AE4-9B36-8D63122FC29E}" destId="{B1531544-815C-47E1-A53A-9DD3A1050CC5}" srcOrd="7" destOrd="0" presId="urn:microsoft.com/office/officeart/2005/8/layout/equation2"/>
    <dgm:cxn modelId="{872AEB72-8EAA-4CD2-95FB-D1450460EDDA}" type="presParOf" srcId="{0A88D84E-3197-4AE4-9B36-8D63122FC29E}" destId="{C4B06650-F6A9-4F2F-8770-33E7455C6CDE}" srcOrd="8" destOrd="0" presId="urn:microsoft.com/office/officeart/2005/8/layout/equation2"/>
    <dgm:cxn modelId="{0C4A5C10-3369-4084-821F-D4CF0AED6974}" type="presParOf" srcId="{D08430BF-F4E0-497C-A653-9215B493FDBD}" destId="{FA80A89D-D76E-4BD3-9D9F-2E6CAAD8BCC9}" srcOrd="1" destOrd="0" presId="urn:microsoft.com/office/officeart/2005/8/layout/equation2"/>
    <dgm:cxn modelId="{D380A5F4-39C4-4FCC-87BB-31FBB9D090F6}" type="presParOf" srcId="{FA80A89D-D76E-4BD3-9D9F-2E6CAAD8BCC9}" destId="{D7D2B689-6D42-4F21-B8F1-E0BAD82D6B3A}" srcOrd="0" destOrd="0" presId="urn:microsoft.com/office/officeart/2005/8/layout/equation2"/>
    <dgm:cxn modelId="{7575F6BB-73A1-411F-AE3C-493EC509E2F3}" type="presParOf" srcId="{D08430BF-F4E0-497C-A653-9215B493FDBD}" destId="{8E58ADD8-B841-456F-A797-3DBD948DFE8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0715C2-B867-467E-B636-61AE9039C9E4}" type="doc">
      <dgm:prSet loTypeId="urn:microsoft.com/office/officeart/2005/8/layout/radial3" loCatId="cycle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989410EB-50B7-42D7-BC6C-7D36EAEC4FAC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Логопед использует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DCA0BD8-4420-479D-8D9F-0538BF9433F5}" type="parTrans" cxnId="{37517443-99C4-48F2-AC68-B949F26E1254}">
      <dgm:prSet/>
      <dgm:spPr/>
      <dgm:t>
        <a:bodyPr/>
        <a:lstStyle/>
        <a:p>
          <a:endParaRPr lang="ru-RU"/>
        </a:p>
      </dgm:t>
    </dgm:pt>
    <dgm:pt modelId="{DCEBF71C-83A9-47A7-9F2E-C6491803227B}" type="sibTrans" cxnId="{37517443-99C4-48F2-AC68-B949F26E1254}">
      <dgm:prSet/>
      <dgm:spPr/>
      <dgm:t>
        <a:bodyPr/>
        <a:lstStyle/>
        <a:p>
          <a:endParaRPr lang="ru-RU"/>
        </a:p>
      </dgm:t>
    </dgm:pt>
    <dgm:pt modelId="{76AD6585-1ED3-4FFD-BDF2-922736A1B3A1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Лэпбуки</a:t>
          </a:r>
          <a:r>
            <a:rPr lang="ru-RU" sz="2100" dirty="0" smtClean="0"/>
            <a:t> </a:t>
          </a:r>
          <a:endParaRPr lang="ru-RU" sz="2100" dirty="0"/>
        </a:p>
      </dgm:t>
    </dgm:pt>
    <dgm:pt modelId="{B3DB7FE5-B434-4F79-AF41-B54E35EFC74F}" type="parTrans" cxnId="{A5277422-A894-44B1-9A3C-4871DC167E65}">
      <dgm:prSet/>
      <dgm:spPr/>
      <dgm:t>
        <a:bodyPr/>
        <a:lstStyle/>
        <a:p>
          <a:endParaRPr lang="ru-RU"/>
        </a:p>
      </dgm:t>
    </dgm:pt>
    <dgm:pt modelId="{F19758CA-4C56-4781-91EE-C022DA97813D}" type="sibTrans" cxnId="{A5277422-A894-44B1-9A3C-4871DC167E65}">
      <dgm:prSet/>
      <dgm:spPr/>
      <dgm:t>
        <a:bodyPr/>
        <a:lstStyle/>
        <a:p>
          <a:endParaRPr lang="ru-RU"/>
        </a:p>
      </dgm:t>
    </dgm:pt>
    <dgm:pt modelId="{CA2D8B28-8E1F-40D9-B0A3-D10E5C11C59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Сказкотерапию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6310B1B-4F02-45E7-A73A-B1508765856D}" type="parTrans" cxnId="{454FC339-FE42-486D-85CB-95702041CF03}">
      <dgm:prSet/>
      <dgm:spPr/>
      <dgm:t>
        <a:bodyPr/>
        <a:lstStyle/>
        <a:p>
          <a:endParaRPr lang="ru-RU"/>
        </a:p>
      </dgm:t>
    </dgm:pt>
    <dgm:pt modelId="{6FB50AB2-DE5E-4696-A4AC-C95325CCB5F0}" type="sibTrans" cxnId="{454FC339-FE42-486D-85CB-95702041CF03}">
      <dgm:prSet/>
      <dgm:spPr/>
      <dgm:t>
        <a:bodyPr/>
        <a:lstStyle/>
        <a:p>
          <a:endParaRPr lang="ru-RU"/>
        </a:p>
      </dgm:t>
    </dgm:pt>
    <dgm:pt modelId="{2FF5A670-9457-4F35-B1C9-7A3CA0A681BC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ИКТ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557530CD-7C68-4B4B-A91C-C8580EC8A1C4}" type="parTrans" cxnId="{AAA14007-4E66-44A7-9DCB-C1BB226BB932}">
      <dgm:prSet/>
      <dgm:spPr/>
      <dgm:t>
        <a:bodyPr/>
        <a:lstStyle/>
        <a:p>
          <a:endParaRPr lang="ru-RU"/>
        </a:p>
      </dgm:t>
    </dgm:pt>
    <dgm:pt modelId="{EE8653D1-A734-4559-8525-71252E15EAFD}" type="sibTrans" cxnId="{AAA14007-4E66-44A7-9DCB-C1BB226BB932}">
      <dgm:prSet/>
      <dgm:spPr/>
      <dgm:t>
        <a:bodyPr/>
        <a:lstStyle/>
        <a:p>
          <a:endParaRPr lang="ru-RU"/>
        </a:p>
      </dgm:t>
    </dgm:pt>
    <dgm:pt modelId="{4E13AB96-BEF2-4AF9-A00F-E803327EBA6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Метод наглядного моделирования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7A2C084-1CAD-4105-8558-39C47F740C97}" type="parTrans" cxnId="{91EE1540-59D7-4FE8-B53C-F5B2F26B2617}">
      <dgm:prSet/>
      <dgm:spPr/>
      <dgm:t>
        <a:bodyPr/>
        <a:lstStyle/>
        <a:p>
          <a:endParaRPr lang="ru-RU"/>
        </a:p>
      </dgm:t>
    </dgm:pt>
    <dgm:pt modelId="{C31E561F-03BF-424E-84B9-4AEFB6D827A0}" type="sibTrans" cxnId="{91EE1540-59D7-4FE8-B53C-F5B2F26B2617}">
      <dgm:prSet/>
      <dgm:spPr/>
      <dgm:t>
        <a:bodyPr/>
        <a:lstStyle/>
        <a:p>
          <a:endParaRPr lang="ru-RU"/>
        </a:p>
      </dgm:t>
    </dgm:pt>
    <dgm:pt modelId="{AC93720B-F5C6-4A1B-B534-3442D042766D}" type="pres">
      <dgm:prSet presAssocID="{D40715C2-B867-467E-B636-61AE9039C9E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158A26-1DAD-452E-A2F0-D260383A2678}" type="pres">
      <dgm:prSet presAssocID="{D40715C2-B867-467E-B636-61AE9039C9E4}" presName="radial" presStyleCnt="0">
        <dgm:presLayoutVars>
          <dgm:animLvl val="ctr"/>
        </dgm:presLayoutVars>
      </dgm:prSet>
      <dgm:spPr/>
    </dgm:pt>
    <dgm:pt modelId="{A369C15A-64A3-49C1-9EC8-4DCA04F05C45}" type="pres">
      <dgm:prSet presAssocID="{989410EB-50B7-42D7-BC6C-7D36EAEC4FAC}" presName="centerShape" presStyleLbl="vennNode1" presStyleIdx="0" presStyleCnt="5" custLinFactNeighborX="-12" custLinFactNeighborY="-393"/>
      <dgm:spPr/>
      <dgm:t>
        <a:bodyPr/>
        <a:lstStyle/>
        <a:p>
          <a:endParaRPr lang="ru-RU"/>
        </a:p>
      </dgm:t>
    </dgm:pt>
    <dgm:pt modelId="{CEB22576-2CE2-48A1-BBFB-6BF8A5892907}" type="pres">
      <dgm:prSet presAssocID="{76AD6585-1ED3-4FFD-BDF2-922736A1B3A1}" presName="node" presStyleLbl="vennNode1" presStyleIdx="1" presStyleCnt="5" custScaleX="121000" custScaleY="121000" custRadScaleRad="98364" custRadScaleInc="-40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DF31C-A6E1-42DF-BFEC-EE2911969891}" type="pres">
      <dgm:prSet presAssocID="{CA2D8B28-8E1F-40D9-B0A3-D10E5C11C59A}" presName="node" presStyleLbl="vennNode1" presStyleIdx="2" presStyleCnt="5" custScaleX="194872" custScaleY="194872" custRadScaleRad="118007" custRadScaleInc="-23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F0709-B0A0-440E-B845-448CDAE39B0F}" type="pres">
      <dgm:prSet presAssocID="{2FF5A670-9457-4F35-B1C9-7A3CA0A681BC}" presName="node" presStyleLbl="vennNode1" presStyleIdx="3" presStyleCnt="5" custScaleX="114504" custRadScaleRad="93446" custRadScaleInc="-22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AEA58-46BA-4615-9339-013FB8634AC4}" type="pres">
      <dgm:prSet presAssocID="{4E13AB96-BEF2-4AF9-A00F-E803327EBA6B}" presName="node" presStyleLbl="vennNode1" presStyleIdx="4" presStyleCnt="5" custScaleX="187750" custScaleY="182937" custRadScaleRad="133753" custRadScaleInc="-20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27DB80-1BD6-4E1C-8FE2-7546AB289E46}" type="presOf" srcId="{2FF5A670-9457-4F35-B1C9-7A3CA0A681BC}" destId="{C10F0709-B0A0-440E-B845-448CDAE39B0F}" srcOrd="0" destOrd="0" presId="urn:microsoft.com/office/officeart/2005/8/layout/radial3"/>
    <dgm:cxn modelId="{BD6E231F-6D3D-4016-9BAE-E9B32BDDD002}" type="presOf" srcId="{76AD6585-1ED3-4FFD-BDF2-922736A1B3A1}" destId="{CEB22576-2CE2-48A1-BBFB-6BF8A5892907}" srcOrd="0" destOrd="0" presId="urn:microsoft.com/office/officeart/2005/8/layout/radial3"/>
    <dgm:cxn modelId="{A5277422-A894-44B1-9A3C-4871DC167E65}" srcId="{989410EB-50B7-42D7-BC6C-7D36EAEC4FAC}" destId="{76AD6585-1ED3-4FFD-BDF2-922736A1B3A1}" srcOrd="0" destOrd="0" parTransId="{B3DB7FE5-B434-4F79-AF41-B54E35EFC74F}" sibTransId="{F19758CA-4C56-4781-91EE-C022DA97813D}"/>
    <dgm:cxn modelId="{37517443-99C4-48F2-AC68-B949F26E1254}" srcId="{D40715C2-B867-467E-B636-61AE9039C9E4}" destId="{989410EB-50B7-42D7-BC6C-7D36EAEC4FAC}" srcOrd="0" destOrd="0" parTransId="{BDCA0BD8-4420-479D-8D9F-0538BF9433F5}" sibTransId="{DCEBF71C-83A9-47A7-9F2E-C6491803227B}"/>
    <dgm:cxn modelId="{AAA14007-4E66-44A7-9DCB-C1BB226BB932}" srcId="{989410EB-50B7-42D7-BC6C-7D36EAEC4FAC}" destId="{2FF5A670-9457-4F35-B1C9-7A3CA0A681BC}" srcOrd="2" destOrd="0" parTransId="{557530CD-7C68-4B4B-A91C-C8580EC8A1C4}" sibTransId="{EE8653D1-A734-4559-8525-71252E15EAFD}"/>
    <dgm:cxn modelId="{698F1C89-D509-491B-82D5-DD65F9C21A17}" type="presOf" srcId="{CA2D8B28-8E1F-40D9-B0A3-D10E5C11C59A}" destId="{9CDDF31C-A6E1-42DF-BFEC-EE2911969891}" srcOrd="0" destOrd="0" presId="urn:microsoft.com/office/officeart/2005/8/layout/radial3"/>
    <dgm:cxn modelId="{7A28D61A-A9A2-4FCF-9ACD-A2A163042751}" type="presOf" srcId="{4E13AB96-BEF2-4AF9-A00F-E803327EBA6B}" destId="{A61AEA58-46BA-4615-9339-013FB8634AC4}" srcOrd="0" destOrd="0" presId="urn:microsoft.com/office/officeart/2005/8/layout/radial3"/>
    <dgm:cxn modelId="{91EE1540-59D7-4FE8-B53C-F5B2F26B2617}" srcId="{989410EB-50B7-42D7-BC6C-7D36EAEC4FAC}" destId="{4E13AB96-BEF2-4AF9-A00F-E803327EBA6B}" srcOrd="3" destOrd="0" parTransId="{F7A2C084-1CAD-4105-8558-39C47F740C97}" sibTransId="{C31E561F-03BF-424E-84B9-4AEFB6D827A0}"/>
    <dgm:cxn modelId="{454FC339-FE42-486D-85CB-95702041CF03}" srcId="{989410EB-50B7-42D7-BC6C-7D36EAEC4FAC}" destId="{CA2D8B28-8E1F-40D9-B0A3-D10E5C11C59A}" srcOrd="1" destOrd="0" parTransId="{D6310B1B-4F02-45E7-A73A-B1508765856D}" sibTransId="{6FB50AB2-DE5E-4696-A4AC-C95325CCB5F0}"/>
    <dgm:cxn modelId="{84A92949-F743-43AB-A524-71CD16F51D76}" type="presOf" srcId="{989410EB-50B7-42D7-BC6C-7D36EAEC4FAC}" destId="{A369C15A-64A3-49C1-9EC8-4DCA04F05C45}" srcOrd="0" destOrd="0" presId="urn:microsoft.com/office/officeart/2005/8/layout/radial3"/>
    <dgm:cxn modelId="{EF7D6C4F-BF21-481B-B686-5066C6D8C9F8}" type="presOf" srcId="{D40715C2-B867-467E-B636-61AE9039C9E4}" destId="{AC93720B-F5C6-4A1B-B534-3442D042766D}" srcOrd="0" destOrd="0" presId="urn:microsoft.com/office/officeart/2005/8/layout/radial3"/>
    <dgm:cxn modelId="{B09A8CD0-DFAA-41C9-A705-88A86092BAC0}" type="presParOf" srcId="{AC93720B-F5C6-4A1B-B534-3442D042766D}" destId="{D4158A26-1DAD-452E-A2F0-D260383A2678}" srcOrd="0" destOrd="0" presId="urn:microsoft.com/office/officeart/2005/8/layout/radial3"/>
    <dgm:cxn modelId="{69AE8B2E-0E6F-4823-A061-0DFFD33BEA3F}" type="presParOf" srcId="{D4158A26-1DAD-452E-A2F0-D260383A2678}" destId="{A369C15A-64A3-49C1-9EC8-4DCA04F05C45}" srcOrd="0" destOrd="0" presId="urn:microsoft.com/office/officeart/2005/8/layout/radial3"/>
    <dgm:cxn modelId="{37A593FF-A6A7-4A54-8C4B-AF4F4EAB80C9}" type="presParOf" srcId="{D4158A26-1DAD-452E-A2F0-D260383A2678}" destId="{CEB22576-2CE2-48A1-BBFB-6BF8A5892907}" srcOrd="1" destOrd="0" presId="urn:microsoft.com/office/officeart/2005/8/layout/radial3"/>
    <dgm:cxn modelId="{94B96334-4903-4277-AA32-F70158A7C80B}" type="presParOf" srcId="{D4158A26-1DAD-452E-A2F0-D260383A2678}" destId="{9CDDF31C-A6E1-42DF-BFEC-EE2911969891}" srcOrd="2" destOrd="0" presId="urn:microsoft.com/office/officeart/2005/8/layout/radial3"/>
    <dgm:cxn modelId="{BFAC759D-BD6C-4428-BAF1-3737082912D6}" type="presParOf" srcId="{D4158A26-1DAD-452E-A2F0-D260383A2678}" destId="{C10F0709-B0A0-440E-B845-448CDAE39B0F}" srcOrd="3" destOrd="0" presId="urn:microsoft.com/office/officeart/2005/8/layout/radial3"/>
    <dgm:cxn modelId="{53271FC0-0F7F-4198-A436-0E99E9488FD5}" type="presParOf" srcId="{D4158A26-1DAD-452E-A2F0-D260383A2678}" destId="{A61AEA58-46BA-4615-9339-013FB8634AC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55C8601-8F3D-449A-97D5-D09072F9C499}" type="doc">
      <dgm:prSet loTypeId="urn:microsoft.com/office/officeart/2005/8/layout/radial6" loCatId="cycle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3E470A5-4C55-4039-9D23-6C9650BB23B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РППС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D32C93C-60E2-45DC-B899-A3B7BC902DA4}" type="parTrans" cxnId="{09EE988F-6C5C-4A8B-908B-D799F0BBE464}">
      <dgm:prSet/>
      <dgm:spPr/>
      <dgm:t>
        <a:bodyPr/>
        <a:lstStyle/>
        <a:p>
          <a:endParaRPr lang="ru-RU"/>
        </a:p>
      </dgm:t>
    </dgm:pt>
    <dgm:pt modelId="{5A9575FD-DC9F-400F-8785-DF24D25B3E05}" type="sibTrans" cxnId="{09EE988F-6C5C-4A8B-908B-D799F0BBE464}">
      <dgm:prSet/>
      <dgm:spPr/>
      <dgm:t>
        <a:bodyPr/>
        <a:lstStyle/>
        <a:p>
          <a:endParaRPr lang="ru-RU"/>
        </a:p>
      </dgm:t>
    </dgm:pt>
    <dgm:pt modelId="{88C51B32-A5E3-4FCC-83FC-901BFC6000F0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Доступная и безопасная</a:t>
          </a:r>
        </a:p>
      </dgm:t>
    </dgm:pt>
    <dgm:pt modelId="{C6A411C8-C1DD-42FE-8287-AB1628E860CC}" type="parTrans" cxnId="{5FB2342B-55D3-4916-BF9C-17D46831A738}">
      <dgm:prSet/>
      <dgm:spPr/>
      <dgm:t>
        <a:bodyPr/>
        <a:lstStyle/>
        <a:p>
          <a:endParaRPr lang="ru-RU"/>
        </a:p>
      </dgm:t>
    </dgm:pt>
    <dgm:pt modelId="{A5B288A5-92F3-47C6-990C-3EA2EC667BC2}" type="sibTrans" cxnId="{5FB2342B-55D3-4916-BF9C-17D46831A738}">
      <dgm:prSet/>
      <dgm:spPr/>
      <dgm:t>
        <a:bodyPr/>
        <a:lstStyle/>
        <a:p>
          <a:endParaRPr lang="ru-RU"/>
        </a:p>
      </dgm:t>
    </dgm:pt>
    <dgm:pt modelId="{DFB5E7B3-987D-45DC-AB53-CA45D26DEE63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Содержательно-насыщенная</a:t>
          </a:r>
        </a:p>
      </dgm:t>
    </dgm:pt>
    <dgm:pt modelId="{B9AC9A64-ADA9-4985-922C-9371A70E05FE}" type="parTrans" cxnId="{1676AFAC-9DEB-4245-BBCC-04EA7AB0A572}">
      <dgm:prSet/>
      <dgm:spPr/>
      <dgm:t>
        <a:bodyPr/>
        <a:lstStyle/>
        <a:p>
          <a:endParaRPr lang="ru-RU"/>
        </a:p>
      </dgm:t>
    </dgm:pt>
    <dgm:pt modelId="{6C40B0D9-62FE-4324-9AD0-DB0FE7802B4C}" type="sibTrans" cxnId="{1676AFAC-9DEB-4245-BBCC-04EA7AB0A572}">
      <dgm:prSet/>
      <dgm:spPr/>
      <dgm:t>
        <a:bodyPr/>
        <a:lstStyle/>
        <a:p>
          <a:endParaRPr lang="ru-RU"/>
        </a:p>
      </dgm:t>
    </dgm:pt>
    <dgm:pt modelId="{0331A64D-5898-4C77-8738-F27A4BA50EF4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Трансформируемая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686E391-C8B8-4CC9-AD8E-2C44DE942EB3}" type="parTrans" cxnId="{00FBD4E1-FABD-4BC4-B33A-8694292300BE}">
      <dgm:prSet/>
      <dgm:spPr/>
      <dgm:t>
        <a:bodyPr/>
        <a:lstStyle/>
        <a:p>
          <a:endParaRPr lang="ru-RU"/>
        </a:p>
      </dgm:t>
    </dgm:pt>
    <dgm:pt modelId="{5F888CEF-B265-492C-9E0C-9F3634C35835}" type="sibTrans" cxnId="{00FBD4E1-FABD-4BC4-B33A-8694292300BE}">
      <dgm:prSet/>
      <dgm:spPr/>
      <dgm:t>
        <a:bodyPr/>
        <a:lstStyle/>
        <a:p>
          <a:endParaRPr lang="ru-RU"/>
        </a:p>
      </dgm:t>
    </dgm:pt>
    <dgm:pt modelId="{E29A95FA-86DD-410C-B9BD-B994FB9FBC61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Полифункциональная, вариативная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0377B06-6D1B-409F-8B43-EBE97B0D9182}" type="parTrans" cxnId="{90C7E12F-7E38-4AE1-B1F8-0752C4368C5B}">
      <dgm:prSet/>
      <dgm:spPr/>
      <dgm:t>
        <a:bodyPr/>
        <a:lstStyle/>
        <a:p>
          <a:endParaRPr lang="ru-RU"/>
        </a:p>
      </dgm:t>
    </dgm:pt>
    <dgm:pt modelId="{5D05F17A-79F4-4BED-A07F-F5D94BA9A31C}" type="sibTrans" cxnId="{90C7E12F-7E38-4AE1-B1F8-0752C4368C5B}">
      <dgm:prSet/>
      <dgm:spPr/>
      <dgm:t>
        <a:bodyPr/>
        <a:lstStyle/>
        <a:p>
          <a:endParaRPr lang="ru-RU"/>
        </a:p>
      </dgm:t>
    </dgm:pt>
    <dgm:pt modelId="{57EFEBD0-92C5-43C6-B5EC-1B967A7045C3}" type="pres">
      <dgm:prSet presAssocID="{F55C8601-8F3D-449A-97D5-D09072F9C4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1CC1E1-AB38-42FE-879B-8A1474C92D17}" type="pres">
      <dgm:prSet presAssocID="{A3E470A5-4C55-4039-9D23-6C9650BB23B6}" presName="centerShape" presStyleLbl="node0" presStyleIdx="0" presStyleCnt="1" custScaleX="80842" custScaleY="73053" custLinFactNeighborX="6886" custLinFactNeighborY="-11207"/>
      <dgm:spPr/>
      <dgm:t>
        <a:bodyPr/>
        <a:lstStyle/>
        <a:p>
          <a:endParaRPr lang="ru-RU"/>
        </a:p>
      </dgm:t>
    </dgm:pt>
    <dgm:pt modelId="{223DE1EA-95AC-421C-8C97-B4A71827320A}" type="pres">
      <dgm:prSet presAssocID="{DFB5E7B3-987D-45DC-AB53-CA45D26DEE63}" presName="node" presStyleLbl="node1" presStyleIdx="0" presStyleCnt="4" custScaleX="223490" custRadScaleRad="104537" custRadScaleInc="12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3ADA8-2BE1-4175-B9A6-3A0C99CAFAA4}" type="pres">
      <dgm:prSet presAssocID="{DFB5E7B3-987D-45DC-AB53-CA45D26DEE63}" presName="dummy" presStyleCnt="0"/>
      <dgm:spPr/>
    </dgm:pt>
    <dgm:pt modelId="{D76F2E85-140A-4AA1-8780-6876CA327D54}" type="pres">
      <dgm:prSet presAssocID="{6C40B0D9-62FE-4324-9AD0-DB0FE7802B4C}" presName="sibTrans" presStyleLbl="sibTrans2D1" presStyleIdx="0" presStyleCnt="4"/>
      <dgm:spPr/>
      <dgm:t>
        <a:bodyPr/>
        <a:lstStyle/>
        <a:p>
          <a:endParaRPr lang="ru-RU"/>
        </a:p>
      </dgm:t>
    </dgm:pt>
    <dgm:pt modelId="{F9165044-E473-403B-AF53-9AFA31BCE0D0}" type="pres">
      <dgm:prSet presAssocID="{E29A95FA-86DD-410C-B9BD-B994FB9FBC61}" presName="node" presStyleLbl="node1" presStyleIdx="1" presStyleCnt="4" custScaleX="328320" custRadScaleRad="152862" custRadScaleInc="23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838CF-2DBF-4C96-955E-D58A0402660F}" type="pres">
      <dgm:prSet presAssocID="{E29A95FA-86DD-410C-B9BD-B994FB9FBC61}" presName="dummy" presStyleCnt="0"/>
      <dgm:spPr/>
    </dgm:pt>
    <dgm:pt modelId="{8FC4AF11-9F2D-4BAC-99AB-382AD2796320}" type="pres">
      <dgm:prSet presAssocID="{5D05F17A-79F4-4BED-A07F-F5D94BA9A31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602E10C-E533-4674-80F5-B12C5F06B4BC}" type="pres">
      <dgm:prSet presAssocID="{0331A64D-5898-4C77-8738-F27A4BA50EF4}" presName="node" presStyleLbl="node1" presStyleIdx="2" presStyleCnt="4" custScaleX="270540" custRadScaleRad="103275" custRadScaleInc="-55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A7B9B-9FC0-4B03-9C80-FD65B04054A5}" type="pres">
      <dgm:prSet presAssocID="{0331A64D-5898-4C77-8738-F27A4BA50EF4}" presName="dummy" presStyleCnt="0"/>
      <dgm:spPr/>
    </dgm:pt>
    <dgm:pt modelId="{A6F5B61A-D769-4424-933C-CD9DA85AA8C8}" type="pres">
      <dgm:prSet presAssocID="{5F888CEF-B265-492C-9E0C-9F3634C3583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4E01AC7-A9DC-4117-B263-711BA145DE4E}" type="pres">
      <dgm:prSet presAssocID="{88C51B32-A5E3-4FCC-83FC-901BFC6000F0}" presName="node" presStyleLbl="node1" presStyleIdx="3" presStyleCnt="4" custScaleX="189825" custRadScaleRad="98778" custRadScaleInc="-11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960E8-A81C-47F3-AB5F-C3FF3D59DC6E}" type="pres">
      <dgm:prSet presAssocID="{88C51B32-A5E3-4FCC-83FC-901BFC6000F0}" presName="dummy" presStyleCnt="0"/>
      <dgm:spPr/>
    </dgm:pt>
    <dgm:pt modelId="{02873C19-5C51-4B8E-A096-B6E36B356B1B}" type="pres">
      <dgm:prSet presAssocID="{A5B288A5-92F3-47C6-990C-3EA2EC667BC2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FD0A323F-439E-42E6-B0D9-A0C5028B5A2C}" type="presOf" srcId="{F55C8601-8F3D-449A-97D5-D09072F9C499}" destId="{57EFEBD0-92C5-43C6-B5EC-1B967A7045C3}" srcOrd="0" destOrd="0" presId="urn:microsoft.com/office/officeart/2005/8/layout/radial6"/>
    <dgm:cxn modelId="{90C7E12F-7E38-4AE1-B1F8-0752C4368C5B}" srcId="{A3E470A5-4C55-4039-9D23-6C9650BB23B6}" destId="{E29A95FA-86DD-410C-B9BD-B994FB9FBC61}" srcOrd="1" destOrd="0" parTransId="{00377B06-6D1B-409F-8B43-EBE97B0D9182}" sibTransId="{5D05F17A-79F4-4BED-A07F-F5D94BA9A31C}"/>
    <dgm:cxn modelId="{C7B8C1E5-A314-4843-90B9-1AA3FA526D4C}" type="presOf" srcId="{5F888CEF-B265-492C-9E0C-9F3634C35835}" destId="{A6F5B61A-D769-4424-933C-CD9DA85AA8C8}" srcOrd="0" destOrd="0" presId="urn:microsoft.com/office/officeart/2005/8/layout/radial6"/>
    <dgm:cxn modelId="{5FB2342B-55D3-4916-BF9C-17D46831A738}" srcId="{A3E470A5-4C55-4039-9D23-6C9650BB23B6}" destId="{88C51B32-A5E3-4FCC-83FC-901BFC6000F0}" srcOrd="3" destOrd="0" parTransId="{C6A411C8-C1DD-42FE-8287-AB1628E860CC}" sibTransId="{A5B288A5-92F3-47C6-990C-3EA2EC667BC2}"/>
    <dgm:cxn modelId="{35B26ED4-B575-4758-A8EB-A762209DAD14}" type="presOf" srcId="{A5B288A5-92F3-47C6-990C-3EA2EC667BC2}" destId="{02873C19-5C51-4B8E-A096-B6E36B356B1B}" srcOrd="0" destOrd="0" presId="urn:microsoft.com/office/officeart/2005/8/layout/radial6"/>
    <dgm:cxn modelId="{6A376F64-0BA9-4809-BE00-71AE2071E95E}" type="presOf" srcId="{6C40B0D9-62FE-4324-9AD0-DB0FE7802B4C}" destId="{D76F2E85-140A-4AA1-8780-6876CA327D54}" srcOrd="0" destOrd="0" presId="urn:microsoft.com/office/officeart/2005/8/layout/radial6"/>
    <dgm:cxn modelId="{798911B2-D602-487B-9412-9DF74F7F86DD}" type="presOf" srcId="{DFB5E7B3-987D-45DC-AB53-CA45D26DEE63}" destId="{223DE1EA-95AC-421C-8C97-B4A71827320A}" srcOrd="0" destOrd="0" presId="urn:microsoft.com/office/officeart/2005/8/layout/radial6"/>
    <dgm:cxn modelId="{F7C72854-6989-4167-8557-59B556EACA42}" type="presOf" srcId="{88C51B32-A5E3-4FCC-83FC-901BFC6000F0}" destId="{94E01AC7-A9DC-4117-B263-711BA145DE4E}" srcOrd="0" destOrd="0" presId="urn:microsoft.com/office/officeart/2005/8/layout/radial6"/>
    <dgm:cxn modelId="{68D16F77-B8FC-4E4B-AF35-19958A191C0B}" type="presOf" srcId="{5D05F17A-79F4-4BED-A07F-F5D94BA9A31C}" destId="{8FC4AF11-9F2D-4BAC-99AB-382AD2796320}" srcOrd="0" destOrd="0" presId="urn:microsoft.com/office/officeart/2005/8/layout/radial6"/>
    <dgm:cxn modelId="{09EE988F-6C5C-4A8B-908B-D799F0BBE464}" srcId="{F55C8601-8F3D-449A-97D5-D09072F9C499}" destId="{A3E470A5-4C55-4039-9D23-6C9650BB23B6}" srcOrd="0" destOrd="0" parTransId="{5D32C93C-60E2-45DC-B899-A3B7BC902DA4}" sibTransId="{5A9575FD-DC9F-400F-8785-DF24D25B3E05}"/>
    <dgm:cxn modelId="{C3FFA4FE-12DA-4006-9924-475F2DE5E02B}" type="presOf" srcId="{A3E470A5-4C55-4039-9D23-6C9650BB23B6}" destId="{C91CC1E1-AB38-42FE-879B-8A1474C92D17}" srcOrd="0" destOrd="0" presId="urn:microsoft.com/office/officeart/2005/8/layout/radial6"/>
    <dgm:cxn modelId="{00FBD4E1-FABD-4BC4-B33A-8694292300BE}" srcId="{A3E470A5-4C55-4039-9D23-6C9650BB23B6}" destId="{0331A64D-5898-4C77-8738-F27A4BA50EF4}" srcOrd="2" destOrd="0" parTransId="{2686E391-C8B8-4CC9-AD8E-2C44DE942EB3}" sibTransId="{5F888CEF-B265-492C-9E0C-9F3634C35835}"/>
    <dgm:cxn modelId="{1676AFAC-9DEB-4245-BBCC-04EA7AB0A572}" srcId="{A3E470A5-4C55-4039-9D23-6C9650BB23B6}" destId="{DFB5E7B3-987D-45DC-AB53-CA45D26DEE63}" srcOrd="0" destOrd="0" parTransId="{B9AC9A64-ADA9-4985-922C-9371A70E05FE}" sibTransId="{6C40B0D9-62FE-4324-9AD0-DB0FE7802B4C}"/>
    <dgm:cxn modelId="{CE193464-0BB9-49C0-BF8C-75F5CD880BAA}" type="presOf" srcId="{0331A64D-5898-4C77-8738-F27A4BA50EF4}" destId="{5602E10C-E533-4674-80F5-B12C5F06B4BC}" srcOrd="0" destOrd="0" presId="urn:microsoft.com/office/officeart/2005/8/layout/radial6"/>
    <dgm:cxn modelId="{B94F53D0-EB1F-4685-95EB-85A8B74CF549}" type="presOf" srcId="{E29A95FA-86DD-410C-B9BD-B994FB9FBC61}" destId="{F9165044-E473-403B-AF53-9AFA31BCE0D0}" srcOrd="0" destOrd="0" presId="urn:microsoft.com/office/officeart/2005/8/layout/radial6"/>
    <dgm:cxn modelId="{D66ACB60-8C6E-4085-9EFB-28F546F70A0C}" type="presParOf" srcId="{57EFEBD0-92C5-43C6-B5EC-1B967A7045C3}" destId="{C91CC1E1-AB38-42FE-879B-8A1474C92D17}" srcOrd="0" destOrd="0" presId="urn:microsoft.com/office/officeart/2005/8/layout/radial6"/>
    <dgm:cxn modelId="{DA58BFF5-50E6-4292-AAB0-48C927138C8A}" type="presParOf" srcId="{57EFEBD0-92C5-43C6-B5EC-1B967A7045C3}" destId="{223DE1EA-95AC-421C-8C97-B4A71827320A}" srcOrd="1" destOrd="0" presId="urn:microsoft.com/office/officeart/2005/8/layout/radial6"/>
    <dgm:cxn modelId="{2E1BB28C-7E86-44A8-B829-693D52363EAD}" type="presParOf" srcId="{57EFEBD0-92C5-43C6-B5EC-1B967A7045C3}" destId="{5EC3ADA8-2BE1-4175-B9A6-3A0C99CAFAA4}" srcOrd="2" destOrd="0" presId="urn:microsoft.com/office/officeart/2005/8/layout/radial6"/>
    <dgm:cxn modelId="{330B5EDC-61C4-4187-9B7E-E8934059C473}" type="presParOf" srcId="{57EFEBD0-92C5-43C6-B5EC-1B967A7045C3}" destId="{D76F2E85-140A-4AA1-8780-6876CA327D54}" srcOrd="3" destOrd="0" presId="urn:microsoft.com/office/officeart/2005/8/layout/radial6"/>
    <dgm:cxn modelId="{1FE57649-040D-41CB-BB1B-136F1084F84C}" type="presParOf" srcId="{57EFEBD0-92C5-43C6-B5EC-1B967A7045C3}" destId="{F9165044-E473-403B-AF53-9AFA31BCE0D0}" srcOrd="4" destOrd="0" presId="urn:microsoft.com/office/officeart/2005/8/layout/radial6"/>
    <dgm:cxn modelId="{8C7A8563-1F39-4C98-ACA1-BB6133AA160A}" type="presParOf" srcId="{57EFEBD0-92C5-43C6-B5EC-1B967A7045C3}" destId="{194838CF-2DBF-4C96-955E-D58A0402660F}" srcOrd="5" destOrd="0" presId="urn:microsoft.com/office/officeart/2005/8/layout/radial6"/>
    <dgm:cxn modelId="{430EAF4B-D51B-4021-8BBD-EDEE51F8B39C}" type="presParOf" srcId="{57EFEBD0-92C5-43C6-B5EC-1B967A7045C3}" destId="{8FC4AF11-9F2D-4BAC-99AB-382AD2796320}" srcOrd="6" destOrd="0" presId="urn:microsoft.com/office/officeart/2005/8/layout/radial6"/>
    <dgm:cxn modelId="{44DC2A92-88BD-4A29-9BCD-DB3B09E428E3}" type="presParOf" srcId="{57EFEBD0-92C5-43C6-B5EC-1B967A7045C3}" destId="{5602E10C-E533-4674-80F5-B12C5F06B4BC}" srcOrd="7" destOrd="0" presId="urn:microsoft.com/office/officeart/2005/8/layout/radial6"/>
    <dgm:cxn modelId="{969DABBA-4C48-429D-9F1F-AD797989ABD4}" type="presParOf" srcId="{57EFEBD0-92C5-43C6-B5EC-1B967A7045C3}" destId="{794A7B9B-9FC0-4B03-9C80-FD65B04054A5}" srcOrd="8" destOrd="0" presId="urn:microsoft.com/office/officeart/2005/8/layout/radial6"/>
    <dgm:cxn modelId="{A54BC621-1F13-40B1-9A2C-253566F80945}" type="presParOf" srcId="{57EFEBD0-92C5-43C6-B5EC-1B967A7045C3}" destId="{A6F5B61A-D769-4424-933C-CD9DA85AA8C8}" srcOrd="9" destOrd="0" presId="urn:microsoft.com/office/officeart/2005/8/layout/radial6"/>
    <dgm:cxn modelId="{7819D2A8-57F6-4DF7-8724-488605976300}" type="presParOf" srcId="{57EFEBD0-92C5-43C6-B5EC-1B967A7045C3}" destId="{94E01AC7-A9DC-4117-B263-711BA145DE4E}" srcOrd="10" destOrd="0" presId="urn:microsoft.com/office/officeart/2005/8/layout/radial6"/>
    <dgm:cxn modelId="{F46D42F9-6F2E-45D1-BD73-CE1BDB405F0D}" type="presParOf" srcId="{57EFEBD0-92C5-43C6-B5EC-1B967A7045C3}" destId="{77F960E8-A81C-47F3-AB5F-C3FF3D59DC6E}" srcOrd="11" destOrd="0" presId="urn:microsoft.com/office/officeart/2005/8/layout/radial6"/>
    <dgm:cxn modelId="{E98315BF-A8A2-4C68-8772-6B681D8BBCB5}" type="presParOf" srcId="{57EFEBD0-92C5-43C6-B5EC-1B967A7045C3}" destId="{02873C19-5C51-4B8E-A096-B6E36B356B1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90151-91E2-4D14-9669-DEBE39416B6C}">
      <dsp:nvSpPr>
        <dsp:cNvPr id="0" name=""/>
        <dsp:cNvSpPr/>
      </dsp:nvSpPr>
      <dsp:spPr>
        <a:xfrm>
          <a:off x="217731" y="1256199"/>
          <a:ext cx="2228696" cy="172318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7386" y="1295854"/>
        <a:ext cx="2149386" cy="1274624"/>
      </dsp:txXfrm>
    </dsp:sp>
    <dsp:sp modelId="{F84625F9-BE61-41E2-87DF-F1865CB0C101}">
      <dsp:nvSpPr>
        <dsp:cNvPr id="0" name=""/>
        <dsp:cNvSpPr/>
      </dsp:nvSpPr>
      <dsp:spPr>
        <a:xfrm>
          <a:off x="1434839" y="2270442"/>
          <a:ext cx="2258143" cy="2258143"/>
        </a:xfrm>
        <a:prstGeom prst="leftCircularArrow">
          <a:avLst>
            <a:gd name="adj1" fmla="val 2806"/>
            <a:gd name="adj2" fmla="val 342558"/>
            <a:gd name="adj3" fmla="val 2329026"/>
            <a:gd name="adj4" fmla="val 9235447"/>
            <a:gd name="adj5" fmla="val 3274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EDAACE-E5E2-4BCD-A28B-4D8203C16A08}">
      <dsp:nvSpPr>
        <dsp:cNvPr id="0" name=""/>
        <dsp:cNvSpPr/>
      </dsp:nvSpPr>
      <dsp:spPr>
        <a:xfrm>
          <a:off x="595552" y="3057670"/>
          <a:ext cx="2031755" cy="8079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устанавливает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9216" y="3081334"/>
        <a:ext cx="1984427" cy="760634"/>
      </dsp:txXfrm>
    </dsp:sp>
    <dsp:sp modelId="{0BDE664A-5D12-46CA-80C9-95B3CEBD6574}">
      <dsp:nvSpPr>
        <dsp:cNvPr id="0" name=""/>
        <dsp:cNvSpPr/>
      </dsp:nvSpPr>
      <dsp:spPr>
        <a:xfrm>
          <a:off x="2804540" y="1689504"/>
          <a:ext cx="2285725" cy="188524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нормы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положения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7925" y="2136870"/>
        <a:ext cx="2198955" cy="1394494"/>
      </dsp:txXfrm>
    </dsp:sp>
    <dsp:sp modelId="{D9D08D61-A2FF-48DA-A729-6CFF2B34BE33}">
      <dsp:nvSpPr>
        <dsp:cNvPr id="0" name=""/>
        <dsp:cNvSpPr/>
      </dsp:nvSpPr>
      <dsp:spPr>
        <a:xfrm>
          <a:off x="4133671" y="561840"/>
          <a:ext cx="2689445" cy="2689445"/>
        </a:xfrm>
        <a:prstGeom prst="circularArrow">
          <a:avLst>
            <a:gd name="adj1" fmla="val 2356"/>
            <a:gd name="adj2" fmla="val 284630"/>
            <a:gd name="adj3" fmla="val 19539859"/>
            <a:gd name="adj4" fmla="val 12575511"/>
            <a:gd name="adj5" fmla="val 2749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531C1-79C1-4F9E-B6CE-E6C3B15DC1F7}">
      <dsp:nvSpPr>
        <dsp:cNvPr id="0" name=""/>
        <dsp:cNvSpPr/>
      </dsp:nvSpPr>
      <dsp:spPr>
        <a:xfrm>
          <a:off x="3352891" y="1276417"/>
          <a:ext cx="2031755" cy="80796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обязательные при реализации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76555" y="1300081"/>
        <a:ext cx="1984427" cy="760634"/>
      </dsp:txXfrm>
    </dsp:sp>
    <dsp:sp modelId="{91E4A9BA-737A-4E22-BB22-82FE90E9E760}">
      <dsp:nvSpPr>
        <dsp:cNvPr id="0" name=""/>
        <dsp:cNvSpPr/>
      </dsp:nvSpPr>
      <dsp:spPr>
        <a:xfrm>
          <a:off x="5686426" y="1680398"/>
          <a:ext cx="2285725" cy="188524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baseline="0" dirty="0" smtClean="0">
              <a:latin typeface="Times New Roman" pitchFamily="18" charset="0"/>
              <a:cs typeface="Times New Roman" pitchFamily="18" charset="0"/>
            </a:rPr>
            <a:t>программы дошкольного образования</a:t>
          </a:r>
          <a:endParaRPr lang="ru-RU" sz="2400" kern="1200" baseline="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000" kern="1200" dirty="0"/>
        </a:p>
      </dsp:txBody>
      <dsp:txXfrm>
        <a:off x="5729811" y="1723783"/>
        <a:ext cx="2198955" cy="1394494"/>
      </dsp:txXfrm>
    </dsp:sp>
    <dsp:sp modelId="{A5A74895-A45B-48CB-9476-12F90437C2FB}">
      <dsp:nvSpPr>
        <dsp:cNvPr id="0" name=""/>
        <dsp:cNvSpPr/>
      </dsp:nvSpPr>
      <dsp:spPr>
        <a:xfrm flipH="1">
          <a:off x="6972151" y="4055410"/>
          <a:ext cx="152280" cy="4622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973505" y="4056764"/>
        <a:ext cx="149572" cy="435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CC508-BFB7-4464-8963-C4D79D9DDAA0}">
      <dsp:nvSpPr>
        <dsp:cNvPr id="0" name=""/>
        <dsp:cNvSpPr/>
      </dsp:nvSpPr>
      <dsp:spPr>
        <a:xfrm>
          <a:off x="1506" y="1796353"/>
          <a:ext cx="1911194" cy="115982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Программа дошкольного образования</a:t>
          </a:r>
          <a:endParaRPr lang="ru-RU" sz="1500" kern="1200" dirty="0"/>
        </a:p>
      </dsp:txBody>
      <dsp:txXfrm>
        <a:off x="28197" y="1823044"/>
        <a:ext cx="1857812" cy="857905"/>
      </dsp:txXfrm>
    </dsp:sp>
    <dsp:sp modelId="{200A099C-C982-41B2-9122-92E538BC4E34}">
      <dsp:nvSpPr>
        <dsp:cNvPr id="0" name=""/>
        <dsp:cNvSpPr/>
      </dsp:nvSpPr>
      <dsp:spPr>
        <a:xfrm>
          <a:off x="890537" y="1901243"/>
          <a:ext cx="1874650" cy="1874650"/>
        </a:xfrm>
        <a:prstGeom prst="leftCircularArrow">
          <a:avLst>
            <a:gd name="adj1" fmla="val 2370"/>
            <a:gd name="adj2" fmla="val 286403"/>
            <a:gd name="adj3" fmla="val 1845444"/>
            <a:gd name="adj4" fmla="val 8808020"/>
            <a:gd name="adj5" fmla="val 2765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102C09-E20E-4062-B5CF-EFD352020F2F}">
      <dsp:nvSpPr>
        <dsp:cNvPr id="0" name=""/>
        <dsp:cNvSpPr/>
      </dsp:nvSpPr>
      <dsp:spPr>
        <a:xfrm>
          <a:off x="425960" y="2804952"/>
          <a:ext cx="1249955" cy="497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призвана обеспечить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0519" y="2819511"/>
        <a:ext cx="1220837" cy="467948"/>
      </dsp:txXfrm>
    </dsp:sp>
    <dsp:sp modelId="{44E9B988-3256-4EE6-9090-E10646185968}">
      <dsp:nvSpPr>
        <dsp:cNvPr id="0" name=""/>
        <dsp:cNvSpPr/>
      </dsp:nvSpPr>
      <dsp:spPr>
        <a:xfrm>
          <a:off x="2124295" y="1796353"/>
          <a:ext cx="1549337" cy="115982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развитие личности детей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50986" y="2071577"/>
        <a:ext cx="1495955" cy="857905"/>
      </dsp:txXfrm>
    </dsp:sp>
    <dsp:sp modelId="{AF402E8C-698E-4274-B76C-1F8CECB40805}">
      <dsp:nvSpPr>
        <dsp:cNvPr id="0" name=""/>
        <dsp:cNvSpPr/>
      </dsp:nvSpPr>
      <dsp:spPr>
        <a:xfrm>
          <a:off x="2966645" y="1039722"/>
          <a:ext cx="1913761" cy="1913761"/>
        </a:xfrm>
        <a:prstGeom prst="circularArrow">
          <a:avLst>
            <a:gd name="adj1" fmla="val 2322"/>
            <a:gd name="adj2" fmla="val 280236"/>
            <a:gd name="adj3" fmla="val 19544379"/>
            <a:gd name="adj4" fmla="val 12575637"/>
            <a:gd name="adj5" fmla="val 2709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B2916E-0F27-4210-9BBB-E7BCC9AFB40F}">
      <dsp:nvSpPr>
        <dsp:cNvPr id="0" name=""/>
        <dsp:cNvSpPr/>
      </dsp:nvSpPr>
      <dsp:spPr>
        <a:xfrm>
          <a:off x="2508352" y="1547820"/>
          <a:ext cx="1249955" cy="497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 различных видах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22911" y="1562379"/>
        <a:ext cx="1220837" cy="467948"/>
      </dsp:txXfrm>
    </dsp:sp>
    <dsp:sp modelId="{17FA1B4D-3813-4F93-9BC8-58F3F5303B57}">
      <dsp:nvSpPr>
        <dsp:cNvPr id="0" name=""/>
        <dsp:cNvSpPr/>
      </dsp:nvSpPr>
      <dsp:spPr>
        <a:xfrm>
          <a:off x="3894839" y="1796411"/>
          <a:ext cx="1934692" cy="115982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общения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деятельности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21530" y="1823102"/>
        <a:ext cx="1881310" cy="857905"/>
      </dsp:txXfrm>
    </dsp:sp>
    <dsp:sp modelId="{D4501DA2-B9FF-456B-8880-9DE4B5F57CFC}">
      <dsp:nvSpPr>
        <dsp:cNvPr id="0" name=""/>
        <dsp:cNvSpPr/>
      </dsp:nvSpPr>
      <dsp:spPr>
        <a:xfrm>
          <a:off x="5012660" y="1717258"/>
          <a:ext cx="2066929" cy="2066929"/>
        </a:xfrm>
        <a:prstGeom prst="leftCircularArrow">
          <a:avLst>
            <a:gd name="adj1" fmla="val 2150"/>
            <a:gd name="adj2" fmla="val 258444"/>
            <a:gd name="adj3" fmla="val 2163354"/>
            <a:gd name="adj4" fmla="val 9153888"/>
            <a:gd name="adj5" fmla="val 2508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8FA93-9235-47CB-938F-CB0E81A8B279}">
      <dsp:nvSpPr>
        <dsp:cNvPr id="0" name=""/>
        <dsp:cNvSpPr/>
      </dsp:nvSpPr>
      <dsp:spPr>
        <a:xfrm>
          <a:off x="4546637" y="2707641"/>
          <a:ext cx="1249955" cy="497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 учетом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61196" y="2722200"/>
        <a:ext cx="1220837" cy="467948"/>
      </dsp:txXfrm>
    </dsp:sp>
    <dsp:sp modelId="{96B87D2D-1BBC-4095-8224-BDD9A19FEFD7}">
      <dsp:nvSpPr>
        <dsp:cNvPr id="0" name=""/>
        <dsp:cNvSpPr/>
      </dsp:nvSpPr>
      <dsp:spPr>
        <a:xfrm>
          <a:off x="5999066" y="1860839"/>
          <a:ext cx="2379248" cy="115982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возрастных 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психологических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физических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25757" y="2136063"/>
        <a:ext cx="2325866" cy="857905"/>
      </dsp:txXfrm>
    </dsp:sp>
    <dsp:sp modelId="{BFD0EEEC-326C-4803-982B-390567B434CE}">
      <dsp:nvSpPr>
        <dsp:cNvPr id="0" name=""/>
        <dsp:cNvSpPr/>
      </dsp:nvSpPr>
      <dsp:spPr>
        <a:xfrm>
          <a:off x="6624737" y="1547820"/>
          <a:ext cx="1830885" cy="497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особенностей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39296" y="1562379"/>
        <a:ext cx="1801767" cy="467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FCDD9-950C-41CE-9813-FBDF69EB79B6}">
      <dsp:nvSpPr>
        <dsp:cNvPr id="0" name=""/>
        <dsp:cNvSpPr/>
      </dsp:nvSpPr>
      <dsp:spPr>
        <a:xfrm>
          <a:off x="216027" y="288031"/>
          <a:ext cx="3069567" cy="1039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57150">
          <a:solidFill>
            <a:schemeClr val="accent4">
              <a:lumMod val="60000"/>
              <a:lumOff val="40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Вчера</a:t>
          </a:r>
          <a:r>
            <a:rPr lang="ru-RU" sz="5400" kern="1200" dirty="0" smtClean="0"/>
            <a:t> </a:t>
          </a:r>
          <a:endParaRPr lang="ru-RU" sz="5400" kern="1200" dirty="0"/>
        </a:p>
      </dsp:txBody>
      <dsp:txXfrm>
        <a:off x="246482" y="318486"/>
        <a:ext cx="3008657" cy="978916"/>
      </dsp:txXfrm>
    </dsp:sp>
    <dsp:sp modelId="{69BF976B-9A7C-485C-AF74-D2B77C7AF4A7}">
      <dsp:nvSpPr>
        <dsp:cNvPr id="0" name=""/>
        <dsp:cNvSpPr/>
      </dsp:nvSpPr>
      <dsp:spPr>
        <a:xfrm rot="5514084">
          <a:off x="1645975" y="1401035"/>
          <a:ext cx="164252" cy="18196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D3BA17-001D-47B1-A07A-93787F0D5A8B}">
      <dsp:nvSpPr>
        <dsp:cNvPr id="0" name=""/>
        <dsp:cNvSpPr/>
      </dsp:nvSpPr>
      <dsp:spPr>
        <a:xfrm>
          <a:off x="144009" y="1656182"/>
          <a:ext cx="3122765" cy="1039826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Формирование знаний, умений, навыков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4464" y="1686637"/>
        <a:ext cx="3061855" cy="978916"/>
      </dsp:txXfrm>
    </dsp:sp>
    <dsp:sp modelId="{64ADB432-0B82-4B79-B381-E866F10D9E17}">
      <dsp:nvSpPr>
        <dsp:cNvPr id="0" name=""/>
        <dsp:cNvSpPr/>
      </dsp:nvSpPr>
      <dsp:spPr>
        <a:xfrm>
          <a:off x="3600392" y="288031"/>
          <a:ext cx="4159305" cy="10398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57150">
          <a:solidFill>
            <a:schemeClr val="accent4">
              <a:lumMod val="60000"/>
              <a:lumOff val="40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Сегодня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0847" y="318486"/>
        <a:ext cx="4098395" cy="978916"/>
      </dsp:txXfrm>
    </dsp:sp>
    <dsp:sp modelId="{0495D19E-7390-4D6F-B6BE-491C616702EF}">
      <dsp:nvSpPr>
        <dsp:cNvPr id="0" name=""/>
        <dsp:cNvSpPr/>
      </dsp:nvSpPr>
      <dsp:spPr>
        <a:xfrm rot="5400000">
          <a:off x="5597964" y="1401035"/>
          <a:ext cx="164162" cy="18196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EA013B9-1B0E-4F0C-9B79-26E8DFAAD8DF}">
      <dsp:nvSpPr>
        <dsp:cNvPr id="0" name=""/>
        <dsp:cNvSpPr/>
      </dsp:nvSpPr>
      <dsp:spPr>
        <a:xfrm>
          <a:off x="3600392" y="1656182"/>
          <a:ext cx="4159305" cy="1039826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Развитие интегративных качеств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0847" y="1686637"/>
        <a:ext cx="4098395" cy="978916"/>
      </dsp:txXfrm>
    </dsp:sp>
    <dsp:sp modelId="{EE67D333-8A53-4A25-9610-6852CD5B64C9}">
      <dsp:nvSpPr>
        <dsp:cNvPr id="0" name=""/>
        <dsp:cNvSpPr/>
      </dsp:nvSpPr>
      <dsp:spPr>
        <a:xfrm rot="5425807">
          <a:off x="5573651" y="2797053"/>
          <a:ext cx="202099" cy="18196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459DE0-59C2-422D-90A3-1E2E35D54DCD}">
      <dsp:nvSpPr>
        <dsp:cNvPr id="0" name=""/>
        <dsp:cNvSpPr/>
      </dsp:nvSpPr>
      <dsp:spPr>
        <a:xfrm>
          <a:off x="3748214" y="3080066"/>
          <a:ext cx="3842283" cy="1039826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4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Формирование                             волевой и мотивационной  готовности  к школе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78669" y="3110521"/>
        <a:ext cx="3781373" cy="9789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406AD-8A3B-487C-A225-8E749D2E54C0}">
      <dsp:nvSpPr>
        <dsp:cNvPr id="0" name=""/>
        <dsp:cNvSpPr/>
      </dsp:nvSpPr>
      <dsp:spPr>
        <a:xfrm rot="4396374">
          <a:off x="1718927" y="845412"/>
          <a:ext cx="3667532" cy="255764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E972C-3282-45D5-8C04-3CF94323C139}">
      <dsp:nvSpPr>
        <dsp:cNvPr id="0" name=""/>
        <dsp:cNvSpPr/>
      </dsp:nvSpPr>
      <dsp:spPr>
        <a:xfrm>
          <a:off x="3085190" y="1179375"/>
          <a:ext cx="92616" cy="9261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3982AF-05AE-4BA5-B62E-AEE5F6FF0F13}">
      <dsp:nvSpPr>
        <dsp:cNvPr id="0" name=""/>
        <dsp:cNvSpPr/>
      </dsp:nvSpPr>
      <dsp:spPr>
        <a:xfrm>
          <a:off x="3719360" y="1690891"/>
          <a:ext cx="92616" cy="9261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749C39-693D-4E5A-91A6-F21022F1C2AC}">
      <dsp:nvSpPr>
        <dsp:cNvPr id="0" name=""/>
        <dsp:cNvSpPr/>
      </dsp:nvSpPr>
      <dsp:spPr>
        <a:xfrm>
          <a:off x="4194636" y="2289076"/>
          <a:ext cx="92616" cy="9261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7B0972-A869-4DA9-9348-2BAFC18A8309}">
      <dsp:nvSpPr>
        <dsp:cNvPr id="0" name=""/>
        <dsp:cNvSpPr/>
      </dsp:nvSpPr>
      <dsp:spPr>
        <a:xfrm>
          <a:off x="408168" y="216026"/>
          <a:ext cx="3879955" cy="373661"/>
        </a:xfrm>
        <a:prstGeom prst="rect">
          <a:avLst/>
        </a:prstGeom>
        <a:noFill/>
        <a:ln w="76200">
          <a:solidFill>
            <a:schemeClr val="accent4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Дети с нарушениями речи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8168" y="216026"/>
        <a:ext cx="3879955" cy="373661"/>
      </dsp:txXfrm>
    </dsp:sp>
    <dsp:sp modelId="{4560D836-DA3B-400A-8835-9B73C7D0F39F}">
      <dsp:nvSpPr>
        <dsp:cNvPr id="0" name=""/>
        <dsp:cNvSpPr/>
      </dsp:nvSpPr>
      <dsp:spPr>
        <a:xfrm>
          <a:off x="3683198" y="891829"/>
          <a:ext cx="2523592" cy="679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83198" y="891829"/>
        <a:ext cx="2523592" cy="679755"/>
      </dsp:txXfrm>
    </dsp:sp>
    <dsp:sp modelId="{B6E3F7AC-B1FC-45F1-B0DB-D77513BF24FE}">
      <dsp:nvSpPr>
        <dsp:cNvPr id="0" name=""/>
        <dsp:cNvSpPr/>
      </dsp:nvSpPr>
      <dsp:spPr>
        <a:xfrm>
          <a:off x="1465460" y="1397322"/>
          <a:ext cx="2009527" cy="679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/>
        </a:p>
      </dsp:txBody>
      <dsp:txXfrm>
        <a:off x="1465460" y="1397322"/>
        <a:ext cx="2009527" cy="679755"/>
      </dsp:txXfrm>
    </dsp:sp>
    <dsp:sp modelId="{2D47797A-903B-4847-81F5-1B2A7BA8E5A5}">
      <dsp:nvSpPr>
        <dsp:cNvPr id="0" name=""/>
        <dsp:cNvSpPr/>
      </dsp:nvSpPr>
      <dsp:spPr>
        <a:xfrm>
          <a:off x="4596584" y="1995507"/>
          <a:ext cx="1542195" cy="679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4596584" y="1995507"/>
        <a:ext cx="1542195" cy="679755"/>
      </dsp:txXfrm>
    </dsp:sp>
    <dsp:sp modelId="{A8C3DC6E-DE7D-4C20-9D63-79684DEDA859}">
      <dsp:nvSpPr>
        <dsp:cNvPr id="0" name=""/>
        <dsp:cNvSpPr/>
      </dsp:nvSpPr>
      <dsp:spPr>
        <a:xfrm>
          <a:off x="2442383" y="3712732"/>
          <a:ext cx="4688717" cy="391722"/>
        </a:xfrm>
        <a:prstGeom prst="rect">
          <a:avLst/>
        </a:prstGeom>
        <a:noFill/>
        <a:ln w="76200">
          <a:solidFill>
            <a:schemeClr val="accent4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Слабомотивированные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ученики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2383" y="3712732"/>
        <a:ext cx="4688717" cy="3917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6C7DA-F96A-4D9E-A02F-0C9B30FA4D23}">
      <dsp:nvSpPr>
        <dsp:cNvPr id="0" name=""/>
        <dsp:cNvSpPr/>
      </dsp:nvSpPr>
      <dsp:spPr>
        <a:xfrm>
          <a:off x="830635" y="1005804"/>
          <a:ext cx="2604897" cy="904646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B00163-169D-46F4-A172-2D6761B211E1}">
      <dsp:nvSpPr>
        <dsp:cNvPr id="0" name=""/>
        <dsp:cNvSpPr/>
      </dsp:nvSpPr>
      <dsp:spPr>
        <a:xfrm>
          <a:off x="1972559" y="3412978"/>
          <a:ext cx="504825" cy="323088"/>
        </a:xfrm>
        <a:prstGeom prst="downArrow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C06B04-17E1-49D3-A3E0-18B25D999DE5}">
      <dsp:nvSpPr>
        <dsp:cNvPr id="0" name=""/>
        <dsp:cNvSpPr/>
      </dsp:nvSpPr>
      <dsp:spPr>
        <a:xfrm>
          <a:off x="920260" y="3701008"/>
          <a:ext cx="2423160" cy="541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Преодоление речевого нарушения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0260" y="3701008"/>
        <a:ext cx="2423160" cy="541903"/>
      </dsp:txXfrm>
    </dsp:sp>
    <dsp:sp modelId="{46F4ED93-F96A-4768-B75B-0D5A79474E5E}">
      <dsp:nvSpPr>
        <dsp:cNvPr id="0" name=""/>
        <dsp:cNvSpPr/>
      </dsp:nvSpPr>
      <dsp:spPr>
        <a:xfrm>
          <a:off x="1594519" y="2332852"/>
          <a:ext cx="1264880" cy="9086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Волевые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усилия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79756" y="2465926"/>
        <a:ext cx="894406" cy="642537"/>
      </dsp:txXfrm>
    </dsp:sp>
    <dsp:sp modelId="{85848DE0-96A3-4259-B219-57DCDBF74214}">
      <dsp:nvSpPr>
        <dsp:cNvPr id="0" name=""/>
        <dsp:cNvSpPr/>
      </dsp:nvSpPr>
      <dsp:spPr>
        <a:xfrm>
          <a:off x="856439" y="460650"/>
          <a:ext cx="2907737" cy="9086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Сосредоточенность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82267" y="593724"/>
        <a:ext cx="2056081" cy="642537"/>
      </dsp:txXfrm>
    </dsp:sp>
    <dsp:sp modelId="{DB93C3B2-CC56-4E02-8036-329C55135FD0}">
      <dsp:nvSpPr>
        <dsp:cNvPr id="0" name=""/>
        <dsp:cNvSpPr/>
      </dsp:nvSpPr>
      <dsp:spPr>
        <a:xfrm>
          <a:off x="1306490" y="1252739"/>
          <a:ext cx="1827610" cy="94155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Внимание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74137" y="1390626"/>
        <a:ext cx="1292316" cy="665778"/>
      </dsp:txXfrm>
    </dsp:sp>
    <dsp:sp modelId="{A5D00747-46F4-45E3-9516-A0E84BE0327C}">
      <dsp:nvSpPr>
        <dsp:cNvPr id="0" name=""/>
        <dsp:cNvSpPr/>
      </dsp:nvSpPr>
      <dsp:spPr>
        <a:xfrm>
          <a:off x="442380" y="244630"/>
          <a:ext cx="3547061" cy="310576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F8281-A16E-4DAD-AF3F-A92414AB84AF}">
      <dsp:nvSpPr>
        <dsp:cNvPr id="0" name=""/>
        <dsp:cNvSpPr/>
      </dsp:nvSpPr>
      <dsp:spPr>
        <a:xfrm>
          <a:off x="712812" y="920699"/>
          <a:ext cx="2604897" cy="908102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687CF-DB7C-4558-8FB6-FC7FC9AB6C61}">
      <dsp:nvSpPr>
        <dsp:cNvPr id="0" name=""/>
        <dsp:cNvSpPr/>
      </dsp:nvSpPr>
      <dsp:spPr>
        <a:xfrm>
          <a:off x="1796010" y="3304580"/>
          <a:ext cx="504825" cy="323088"/>
        </a:xfrm>
        <a:prstGeom prst="downArrow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BBCB631-402F-421E-B33E-B0084F51A357}">
      <dsp:nvSpPr>
        <dsp:cNvPr id="0" name=""/>
        <dsp:cNvSpPr/>
      </dsp:nvSpPr>
      <dsp:spPr>
        <a:xfrm>
          <a:off x="787898" y="3556606"/>
          <a:ext cx="2423160" cy="749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Повышение мотивации ребенка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7898" y="3556606"/>
        <a:ext cx="2423160" cy="749804"/>
      </dsp:txXfrm>
    </dsp:sp>
    <dsp:sp modelId="{B2B14096-F3F9-4670-8990-488C785B453A}">
      <dsp:nvSpPr>
        <dsp:cNvPr id="0" name=""/>
        <dsp:cNvSpPr/>
      </dsp:nvSpPr>
      <dsp:spPr>
        <a:xfrm>
          <a:off x="1579982" y="1919948"/>
          <a:ext cx="1235811" cy="9086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Методы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60962" y="2053022"/>
        <a:ext cx="873851" cy="642537"/>
      </dsp:txXfrm>
    </dsp:sp>
    <dsp:sp modelId="{0A77E6C1-052B-4CF2-98ED-D4AEF9FAB506}">
      <dsp:nvSpPr>
        <dsp:cNvPr id="0" name=""/>
        <dsp:cNvSpPr/>
      </dsp:nvSpPr>
      <dsp:spPr>
        <a:xfrm>
          <a:off x="643881" y="1108718"/>
          <a:ext cx="1528126" cy="9086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Подходы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67670" y="1241792"/>
        <a:ext cx="1080548" cy="642537"/>
      </dsp:txXfrm>
    </dsp:sp>
    <dsp:sp modelId="{09C2525C-FD83-409D-B139-6C0492755339}">
      <dsp:nvSpPr>
        <dsp:cNvPr id="0" name=""/>
        <dsp:cNvSpPr/>
      </dsp:nvSpPr>
      <dsp:spPr>
        <a:xfrm>
          <a:off x="1363957" y="316633"/>
          <a:ext cx="2115636" cy="90867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Новые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формы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3785" y="449705"/>
        <a:ext cx="1495980" cy="642531"/>
      </dsp:txXfrm>
    </dsp:sp>
    <dsp:sp modelId="{C59BEE0C-E1AA-49FD-9FDA-70A83687F9F0}">
      <dsp:nvSpPr>
        <dsp:cNvPr id="0" name=""/>
        <dsp:cNvSpPr/>
      </dsp:nvSpPr>
      <dsp:spPr>
        <a:xfrm>
          <a:off x="211830" y="244615"/>
          <a:ext cx="3547090" cy="298015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17F5F-454C-4D78-B4D7-D101B5BB6F3D}">
      <dsp:nvSpPr>
        <dsp:cNvPr id="0" name=""/>
        <dsp:cNvSpPr/>
      </dsp:nvSpPr>
      <dsp:spPr>
        <a:xfrm>
          <a:off x="59305" y="38321"/>
          <a:ext cx="2435440" cy="101291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ea typeface="+mn-ea"/>
              <a:cs typeface="Times New Roman" pitchFamily="18" charset="0"/>
            </a:rPr>
            <a:t>Вариативность</a:t>
          </a:r>
          <a:r>
            <a:rPr lang="ru-RU" sz="1600" kern="1200" dirty="0" smtClean="0">
              <a:latin typeface="Times New Roman" pitchFamily="18" charset="0"/>
              <a:ea typeface="+mn-ea"/>
              <a:cs typeface="Times New Roman" pitchFamily="18" charset="0"/>
            </a:rPr>
            <a:t> форм работы </a:t>
          </a:r>
          <a:endParaRPr lang="ru-RU" sz="16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15967" y="186659"/>
        <a:ext cx="1722116" cy="716242"/>
      </dsp:txXfrm>
    </dsp:sp>
    <dsp:sp modelId="{BC4E23EC-C6D6-475D-AEEA-E3D422392C06}">
      <dsp:nvSpPr>
        <dsp:cNvPr id="0" name=""/>
        <dsp:cNvSpPr/>
      </dsp:nvSpPr>
      <dsp:spPr>
        <a:xfrm>
          <a:off x="1138640" y="1069272"/>
          <a:ext cx="396539" cy="396539"/>
        </a:xfrm>
        <a:prstGeom prst="mathPlus">
          <a:avLst/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191201" y="1220909"/>
        <a:ext cx="291417" cy="93265"/>
      </dsp:txXfrm>
    </dsp:sp>
    <dsp:sp modelId="{7640AA41-B805-4425-8101-AC8AF8DA1760}">
      <dsp:nvSpPr>
        <dsp:cNvPr id="0" name=""/>
        <dsp:cNvSpPr/>
      </dsp:nvSpPr>
      <dsp:spPr>
        <a:xfrm>
          <a:off x="9523" y="1521326"/>
          <a:ext cx="2654774" cy="105399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ea typeface="+mn-ea"/>
              <a:cs typeface="Times New Roman" pitchFamily="18" charset="0"/>
            </a:rPr>
            <a:t>Инновационные</a:t>
          </a:r>
          <a:r>
            <a:rPr lang="ru-RU" sz="1600" kern="1200" smtClean="0">
              <a:latin typeface="Times New Roman" pitchFamily="18" charset="0"/>
              <a:ea typeface="+mn-ea"/>
              <a:cs typeface="Times New Roman" pitchFamily="18" charset="0"/>
            </a:rPr>
            <a:t> технологии</a:t>
          </a:r>
          <a:endParaRPr lang="ru-RU" sz="16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98306" y="1675680"/>
        <a:ext cx="1877208" cy="745286"/>
      </dsp:txXfrm>
    </dsp:sp>
    <dsp:sp modelId="{EE02527A-C52E-4C7F-A678-5FF77AB40D1D}">
      <dsp:nvSpPr>
        <dsp:cNvPr id="0" name=""/>
        <dsp:cNvSpPr/>
      </dsp:nvSpPr>
      <dsp:spPr>
        <a:xfrm>
          <a:off x="1138640" y="2630836"/>
          <a:ext cx="396539" cy="396539"/>
        </a:xfrm>
        <a:prstGeom prst="mathPlus">
          <a:avLst/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191201" y="2782473"/>
        <a:ext cx="291417" cy="93265"/>
      </dsp:txXfrm>
    </dsp:sp>
    <dsp:sp modelId="{C4B06650-F6A9-4F2F-8770-33E7455C6CDE}">
      <dsp:nvSpPr>
        <dsp:cNvPr id="0" name=""/>
        <dsp:cNvSpPr/>
      </dsp:nvSpPr>
      <dsp:spPr>
        <a:xfrm>
          <a:off x="9523" y="3082891"/>
          <a:ext cx="2654774" cy="103107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Times New Roman" pitchFamily="18" charset="0"/>
              <a:ea typeface="+mn-ea"/>
              <a:cs typeface="Times New Roman" pitchFamily="18" charset="0"/>
            </a:rPr>
            <a:t>Создание ситуации </a:t>
          </a:r>
          <a:r>
            <a:rPr lang="ru-RU" sz="1800" kern="1200" smtClean="0">
              <a:latin typeface="Times New Roman" pitchFamily="18" charset="0"/>
              <a:ea typeface="+mn-ea"/>
              <a:cs typeface="Times New Roman" pitchFamily="18" charset="0"/>
            </a:rPr>
            <a:t>успеха</a:t>
          </a:r>
          <a:r>
            <a:rPr lang="ru-RU" sz="1600" kern="1200" smtClean="0">
              <a:latin typeface="Times New Roman" pitchFamily="18" charset="0"/>
              <a:ea typeface="+mn-ea"/>
              <a:cs typeface="Times New Roman" pitchFamily="18" charset="0"/>
            </a:rPr>
            <a:t> для ребенка</a:t>
          </a:r>
          <a:endParaRPr lang="ru-RU" sz="16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98306" y="3233888"/>
        <a:ext cx="1877208" cy="729076"/>
      </dsp:txXfrm>
    </dsp:sp>
    <dsp:sp modelId="{FA80A89D-D76E-4BD3-9D9F-2E6CAAD8BCC9}">
      <dsp:nvSpPr>
        <dsp:cNvPr id="0" name=""/>
        <dsp:cNvSpPr/>
      </dsp:nvSpPr>
      <dsp:spPr>
        <a:xfrm rot="21580254">
          <a:off x="2766881" y="1940137"/>
          <a:ext cx="217486" cy="254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766882" y="1991190"/>
        <a:ext cx="152240" cy="152599"/>
      </dsp:txXfrm>
    </dsp:sp>
    <dsp:sp modelId="{8E58ADD8-B841-456F-A797-3DBD948DFE81}">
      <dsp:nvSpPr>
        <dsp:cNvPr id="0" name=""/>
        <dsp:cNvSpPr/>
      </dsp:nvSpPr>
      <dsp:spPr>
        <a:xfrm>
          <a:off x="3074510" y="1390448"/>
          <a:ext cx="3050438" cy="133390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latin typeface="Times New Roman" pitchFamily="18" charset="0"/>
              <a:ea typeface="+mn-ea"/>
              <a:cs typeface="Times New Roman" pitchFamily="18" charset="0"/>
            </a:rPr>
            <a:t>Мотивация</a:t>
          </a:r>
          <a:r>
            <a:rPr lang="ru-RU" sz="1800" kern="1200" dirty="0" smtClean="0">
              <a:latin typeface="Times New Roman" pitchFamily="18" charset="0"/>
              <a:ea typeface="+mn-ea"/>
              <a:cs typeface="Times New Roman" pitchFamily="18" charset="0"/>
            </a:rPr>
            <a:t>                             к  логопедическим занятиям</a:t>
          </a:r>
          <a:endParaRPr lang="ru-RU" sz="18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521236" y="1585793"/>
        <a:ext cx="2156986" cy="9432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9C15A-64A3-49C1-9EC8-4DCA04F05C45}">
      <dsp:nvSpPr>
        <dsp:cNvPr id="0" name=""/>
        <dsp:cNvSpPr/>
      </dsp:nvSpPr>
      <dsp:spPr>
        <a:xfrm>
          <a:off x="2592304" y="1080131"/>
          <a:ext cx="2556284" cy="2556284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Логопед использует</a:t>
          </a:r>
          <a:endParaRPr lang="ru-RU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66663" y="1454490"/>
        <a:ext cx="1807566" cy="1807566"/>
      </dsp:txXfrm>
    </dsp:sp>
    <dsp:sp modelId="{CEB22576-2CE2-48A1-BBFB-6BF8A5892907}">
      <dsp:nvSpPr>
        <dsp:cNvPr id="0" name=""/>
        <dsp:cNvSpPr/>
      </dsp:nvSpPr>
      <dsp:spPr>
        <a:xfrm>
          <a:off x="2121104" y="283586"/>
          <a:ext cx="1546552" cy="1546552"/>
        </a:xfrm>
        <a:prstGeom prst="ellipse">
          <a:avLst/>
        </a:prstGeom>
        <a:solidFill>
          <a:schemeClr val="accent4">
            <a:shade val="80000"/>
            <a:alpha val="50000"/>
            <a:hueOff val="-44139"/>
            <a:satOff val="-1091"/>
            <a:lumOff val="6247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Лэпбуки</a:t>
          </a:r>
          <a:r>
            <a:rPr lang="ru-RU" sz="2100" kern="1200" dirty="0" smtClean="0"/>
            <a:t> </a:t>
          </a:r>
          <a:endParaRPr lang="ru-RU" sz="2100" kern="1200" dirty="0"/>
        </a:p>
      </dsp:txBody>
      <dsp:txXfrm>
        <a:off x="2347591" y="510073"/>
        <a:ext cx="1093578" cy="1093578"/>
      </dsp:txXfrm>
    </dsp:sp>
    <dsp:sp modelId="{9CDDF31C-A6E1-42DF-BFEC-EE2911969891}">
      <dsp:nvSpPr>
        <dsp:cNvPr id="0" name=""/>
        <dsp:cNvSpPr/>
      </dsp:nvSpPr>
      <dsp:spPr>
        <a:xfrm>
          <a:off x="4460808" y="425414"/>
          <a:ext cx="2490741" cy="2490741"/>
        </a:xfrm>
        <a:prstGeom prst="ellipse">
          <a:avLst/>
        </a:prstGeom>
        <a:solidFill>
          <a:schemeClr val="accent4">
            <a:shade val="80000"/>
            <a:alpha val="50000"/>
            <a:hueOff val="-88279"/>
            <a:satOff val="-2183"/>
            <a:lumOff val="1249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Сказкотерапию 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5569" y="790175"/>
        <a:ext cx="1761219" cy="1761219"/>
      </dsp:txXfrm>
    </dsp:sp>
    <dsp:sp modelId="{C10F0709-B0A0-440E-B845-448CDAE39B0F}">
      <dsp:nvSpPr>
        <dsp:cNvPr id="0" name=""/>
        <dsp:cNvSpPr/>
      </dsp:nvSpPr>
      <dsp:spPr>
        <a:xfrm>
          <a:off x="3680903" y="3190503"/>
          <a:ext cx="1463524" cy="1278142"/>
        </a:xfrm>
        <a:prstGeom prst="ellipse">
          <a:avLst/>
        </a:prstGeom>
        <a:solidFill>
          <a:schemeClr val="accent4">
            <a:shade val="80000"/>
            <a:alpha val="50000"/>
            <a:hueOff val="-132418"/>
            <a:satOff val="-3274"/>
            <a:lumOff val="18741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ИКТ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95231" y="3377683"/>
        <a:ext cx="1034868" cy="903782"/>
      </dsp:txXfrm>
    </dsp:sp>
    <dsp:sp modelId="{A61AEA58-46BA-4615-9339-013FB8634AC4}">
      <dsp:nvSpPr>
        <dsp:cNvPr id="0" name=""/>
        <dsp:cNvSpPr/>
      </dsp:nvSpPr>
      <dsp:spPr>
        <a:xfrm>
          <a:off x="561283" y="1914298"/>
          <a:ext cx="2399712" cy="2338195"/>
        </a:xfrm>
        <a:prstGeom prst="ellipse">
          <a:avLst/>
        </a:prstGeom>
        <a:solidFill>
          <a:schemeClr val="accent4">
            <a:shade val="80000"/>
            <a:alpha val="50000"/>
            <a:hueOff val="-176558"/>
            <a:satOff val="-4365"/>
            <a:lumOff val="2498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Метод наглядного моделирования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2713" y="2256719"/>
        <a:ext cx="1696852" cy="16533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967CA-9D88-41C6-8E38-2BDC59735677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40E37-AA4D-4ABD-9689-E5DFC6267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16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40E37-AA4D-4ABD-9689-E5DFC6267EF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1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38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124744"/>
            <a:ext cx="4608512" cy="4886003"/>
          </a:xfrm>
        </p:spPr>
        <p:txBody>
          <a:bodyPr/>
          <a:lstStyle/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Забоева Лада 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Алексеевна                             учитель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логопед                               МБДОУ «Детский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 №4 «Светлячок»                                 Педагогический стаж – 21 год                                                              Научно-педагогический стаж – 6 лет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334159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03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2204863"/>
            <a:ext cx="7450087" cy="2088233"/>
          </a:xfr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/>
          <a:p>
            <a:endParaRPr lang="ru-RU" dirty="0"/>
          </a:p>
          <a:p>
            <a:pPr algn="ctr">
              <a:spcBef>
                <a:spcPts val="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Мотивация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– это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эмоциональное состояние, которое побуждает к продуктивной познавательной деятельности. 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Лада\Desktop\0_833e9_d1cacb4b_orig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980728"/>
            <a:ext cx="6372000" cy="151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ада\Desktop\fgt_w250_h1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9022" y="4365103"/>
            <a:ext cx="23812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50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24744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Составляющие мотивации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811230126"/>
              </p:ext>
            </p:extLst>
          </p:nvPr>
        </p:nvGraphicFramePr>
        <p:xfrm>
          <a:off x="1187624" y="1772816"/>
          <a:ext cx="6134472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24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52" y="782351"/>
            <a:ext cx="7848872" cy="9361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МБДОУ «Детский сад №4 «Светлячок»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1520788"/>
            <a:ext cx="3600400" cy="46053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В </a:t>
            </a:r>
            <a:r>
              <a:rPr lang="ru-RU" dirty="0">
                <a:latin typeface="Times New Roman"/>
                <a:ea typeface="Calibri"/>
              </a:rPr>
              <a:t>логопедическом кабинете </a:t>
            </a:r>
            <a:r>
              <a:rPr lang="ru-RU" dirty="0" smtClean="0">
                <a:latin typeface="Times New Roman"/>
                <a:ea typeface="Calibri"/>
              </a:rPr>
              <a:t>созданы   </a:t>
            </a:r>
            <a:r>
              <a:rPr lang="ru-RU" dirty="0">
                <a:latin typeface="Times New Roman"/>
                <a:ea typeface="Calibri"/>
              </a:rPr>
              <a:t>все условия для проведения различных форм занятий.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7" y="1040693"/>
            <a:ext cx="1296145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Лада\Desktop\Новая папка\DSCN0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420888"/>
            <a:ext cx="4608000" cy="3456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ада\Desktop\Новая папка\DSCN01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443" y="4199891"/>
            <a:ext cx="2208000" cy="1656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7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80920" cy="5760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Занятие в подготовительной группе по подготовке к овладению элементарными навыками письма и чтения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ада\Desktop\Новая папка\DSC005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5568000" cy="4176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24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Занятие в подготовительной группе по развитию                                              лексико-грамматического строя речи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ада\Desktop\Новая папка\DSC005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760000" cy="4320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9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Динамическая пауза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ада\Desktop\Новая папка\DSC00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904000" cy="442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31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Логопедический стол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Лада\Desktop\Новая папка\DSC006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904000" cy="442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32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Весёлая артикуляционная гимнастика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8288" y="1378229"/>
            <a:ext cx="6065837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93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880" y="692696"/>
            <a:ext cx="8229600" cy="8640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Автоматизация звука Р.                                                                           Песочный бассейн «Животные жарких стран»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Лада\Desktop\Новая папка\DSCN0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97818"/>
            <a:ext cx="5472000" cy="4104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8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речевого дыхания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Лада\Desktop\Новая папка\DSC006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904000" cy="442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8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n w="1143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логопедического кабинета                                                              как </a:t>
            </a:r>
            <a:r>
              <a:rPr lang="ru-RU" sz="2800" b="1" dirty="0" smtClean="0">
                <a:ln w="1143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средство повышения мотивации </a:t>
            </a:r>
            <a:r>
              <a:rPr lang="ru-RU" sz="2800" b="1" dirty="0">
                <a:ln w="1143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дошкольников с ОНР </a:t>
            </a:r>
            <a:r>
              <a:rPr lang="ru-RU" sz="2800" b="1" smtClean="0">
                <a:ln w="1143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занятиях                           </a:t>
            </a:r>
            <a:r>
              <a:rPr lang="ru-RU" sz="2800" b="1" dirty="0">
                <a:ln w="1143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условиях ФГОС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Забоева 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Л. А.,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– логопед</a:t>
            </a:r>
          </a:p>
          <a:p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«Детский сад №4 «Светлячок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                                                                                                                            г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Богородск, 2016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2307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 с водой на развитие дыхания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Лада\Desktop\Новая папка\DSC00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904000" cy="442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6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Панно «Улица «Звукобуковка»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Лада\Desktop\Новая папка\DSC006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904000" cy="442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7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801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Инновационные технологии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894858"/>
              </p:ext>
            </p:extLst>
          </p:nvPr>
        </p:nvGraphicFramePr>
        <p:xfrm>
          <a:off x="611560" y="1340768"/>
          <a:ext cx="7787208" cy="460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61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894" y="903858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с лэпбуком «В саду» на занятии по развитию лексико-грамматического строя речи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Лада\Desktop\Новая папка\DSC006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472000" cy="4104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82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Пособия для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2784" y="1380686"/>
            <a:ext cx="7571216" cy="39150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Лада\Desktop\Новая папка\DSC006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1544" y="1377173"/>
            <a:ext cx="3408000" cy="2556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D:\С РС\Новая папка\Разное\Студентам\пособия\1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933173"/>
            <a:ext cx="3240024" cy="197550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:\С РС\Новая папка\Разное\Студентам\пособия\5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658" y="3933173"/>
            <a:ext cx="3130641" cy="1872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1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Автоматизация звука с использованием ИКТ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Лада\Desktop\Новая папка\DSC006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619880"/>
            <a:ext cx="5904000" cy="4139968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35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Сенсомоторные планшеты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ада\Desktop\Новая папка\DSC006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792000" cy="2844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ада\Desktop\Новая папка\DSC006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559" y="3356992"/>
            <a:ext cx="3408000" cy="2556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С РС\Новая папка\Разное\Студентам\пособия\6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6432" y="1556792"/>
            <a:ext cx="2768253" cy="1503125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С РС\Новая папка\Разное\Студентам\пособия\6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4485025"/>
            <a:ext cx="3294346" cy="1415441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64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632848" cy="99898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Использование сенсомоторных планшетов на занятиях    по развитию лексико-грамматического строя речи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ада\Desktop\Новая папка\DSCN01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2688" y="1628800"/>
            <a:ext cx="6372925" cy="4248472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6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Элементы метода наглядного моделирования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2" name="Picture 4" descr="C:\Users\Лада\Desktop\Новая папка\DSC006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3901952" cy="4248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1657350" cy="127635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Лада\Desktop\144418_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857276"/>
            <a:ext cx="2448000" cy="30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8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163792"/>
              </p:ext>
            </p:extLst>
          </p:nvPr>
        </p:nvGraphicFramePr>
        <p:xfrm>
          <a:off x="467544" y="14127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05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908720"/>
            <a:ext cx="5256584" cy="1296144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Утвержден приказом Министерства образования и науки Российской Федерации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от 17 октября 2013 г. № 1155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76872"/>
            <a:ext cx="7272808" cy="3168352"/>
          </a:xfrm>
        </p:spPr>
        <p:txBody>
          <a:bodyPr/>
          <a:lstStyle/>
          <a:p>
            <a:pPr lvl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 – совокупность обязательных требований к дошкольному образованию.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80728"/>
            <a:ext cx="2268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0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50521"/>
            <a:ext cx="7859216" cy="370167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0126811"/>
              </p:ext>
            </p:extLst>
          </p:nvPr>
        </p:nvGraphicFramePr>
        <p:xfrm>
          <a:off x="755576" y="1196752"/>
          <a:ext cx="82296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05064"/>
            <a:ext cx="2631411" cy="1620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4506" y="939452"/>
            <a:ext cx="2421417" cy="1764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90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881496"/>
              </p:ext>
            </p:extLst>
          </p:nvPr>
        </p:nvGraphicFramePr>
        <p:xfrm>
          <a:off x="539552" y="620688"/>
          <a:ext cx="8229600" cy="5246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367781"/>
            <a:ext cx="1273039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7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76064"/>
          </a:xfrm>
        </p:spPr>
        <p:txBody>
          <a:bodyPr>
            <a:no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975789"/>
              </p:ext>
            </p:extLst>
          </p:nvPr>
        </p:nvGraphicFramePr>
        <p:xfrm>
          <a:off x="323528" y="1196752"/>
          <a:ext cx="849694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298132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1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ДОШКОЛЬНОЕ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624815"/>
              </p:ext>
            </p:extLst>
          </p:nvPr>
        </p:nvGraphicFramePr>
        <p:xfrm>
          <a:off x="611560" y="1484785"/>
          <a:ext cx="786956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C:\Users\Лада\Desktop\7c2cf7fb5e5b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914" y="4149080"/>
            <a:ext cx="2088000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284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648072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Исследования ведущих российских ученых показали</a:t>
            </a: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725230"/>
              </p:ext>
            </p:extLst>
          </p:nvPr>
        </p:nvGraphicFramePr>
        <p:xfrm>
          <a:off x="683568" y="1556792"/>
          <a:ext cx="770485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3573016"/>
            <a:ext cx="3239710" cy="1476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051553"/>
            <a:ext cx="2479951" cy="1656000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68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272808" cy="508918"/>
          </a:xfr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Ребенок                                            Педагог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8673434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2382117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222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908720"/>
            <a:ext cx="4032448" cy="508918"/>
          </a:xfr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работы автора – это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00808"/>
            <a:ext cx="7344816" cy="1938992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/>
                <a:ea typeface="Times New Roman"/>
              </a:rPr>
              <a:t>создание максимально комфортной, эстетичной, соответствующей современным требованиям развивающей среды логопедического кабинета,  способствующей повышению мотивации дошкольников к занятиям</a:t>
            </a:r>
            <a:endParaRPr lang="ru-RU" sz="2400" dirty="0"/>
          </a:p>
        </p:txBody>
      </p:sp>
      <p:pic>
        <p:nvPicPr>
          <p:cNvPr id="8195" name="Picture 3" descr="C:\Users\Лада\Desktop\image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2865318" cy="2484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388</Words>
  <Application>Microsoft Office PowerPoint</Application>
  <PresentationFormat>Экран (4:3)</PresentationFormat>
  <Paragraphs>85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Развивающая предметно-пространственная среда логопедического кабинета                                                              как средство повышения мотивации дошкольников с ОНР на занятиях                           в условиях ФГОС</vt:lpstr>
      <vt:lpstr>Утвержден приказом Министерства образования и науки Российской Федерации от 17 октября 2013 г. № 1155</vt:lpstr>
      <vt:lpstr>Презентация PowerPoint</vt:lpstr>
      <vt:lpstr>Презентация PowerPoint</vt:lpstr>
      <vt:lpstr>ДОШКОЛЬНОЕ ОБРАЗОВАНИЕ</vt:lpstr>
      <vt:lpstr>Исследования ведущих российских ученых показали </vt:lpstr>
      <vt:lpstr>           Ребенок                                            Педагог    </vt:lpstr>
      <vt:lpstr>Цель работы автора – это </vt:lpstr>
      <vt:lpstr>Презентация PowerPoint</vt:lpstr>
      <vt:lpstr>Составляющие мотивации</vt:lpstr>
      <vt:lpstr>МБДОУ «Детский сад №4 «Светлячок» </vt:lpstr>
      <vt:lpstr>Занятие в подготовительной группе по подготовке к овладению элементарными навыками письма и чтения</vt:lpstr>
      <vt:lpstr>Занятие в подготовительной группе по развитию                                              лексико-грамматического строя речи </vt:lpstr>
      <vt:lpstr>Динамическая пауза</vt:lpstr>
      <vt:lpstr>Логопедический стол</vt:lpstr>
      <vt:lpstr>Весёлая артикуляционная гимнастика</vt:lpstr>
      <vt:lpstr>Автоматизация звука Р.                                                                           Песочный бассейн «Животные жарких стран»</vt:lpstr>
      <vt:lpstr>Развитие речевого дыхания</vt:lpstr>
      <vt:lpstr>Игры с водой на развитие дыхания</vt:lpstr>
      <vt:lpstr>Панно «Улица «Звукобуковка»</vt:lpstr>
      <vt:lpstr>Инновационные технологии</vt:lpstr>
      <vt:lpstr>Работа с лэпбуком «В саду» на занятии по развитию лексико-грамматического строя речи</vt:lpstr>
      <vt:lpstr>Пособия для сказкотерапии</vt:lpstr>
      <vt:lpstr>Автоматизация звука с использованием ИКТ</vt:lpstr>
      <vt:lpstr>Сенсомоторные планшеты</vt:lpstr>
      <vt:lpstr>Использование сенсомоторных планшетов на занятиях    по развитию лексико-грамматического строя речи</vt:lpstr>
      <vt:lpstr>Элементы метода наглядного моделирования</vt:lpstr>
      <vt:lpstr>Развивающая предметно-пространственная среда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Лада</cp:lastModifiedBy>
  <cp:revision>123</cp:revision>
  <dcterms:created xsi:type="dcterms:W3CDTF">2013-01-28T19:28:30Z</dcterms:created>
  <dcterms:modified xsi:type="dcterms:W3CDTF">2017-02-09T10:24:57Z</dcterms:modified>
</cp:coreProperties>
</file>