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Блокада Ленинграда</a:t>
            </a:r>
            <a:br>
              <a:rPr lang="ru-RU" b="1" dirty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6696744" cy="374441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Это самая продолжительная и страшная осада города за всю историю человечества. Почти 900 дней боли и страдания, мужества и самоотверженности. 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57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Прорыв блокады Ленинграда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551837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1943 году в войне произошёл перелом, и в конце года советские войска готовились к освобождению города. 14 января 1944 года в ходе общего наступления советских войск началась заключительная операция по </a:t>
            </a:r>
            <a:r>
              <a:rPr lang="ru-RU" i="1" dirty="0"/>
              <a:t>снятию блокады </a:t>
            </a:r>
            <a:r>
              <a:rPr lang="ru-RU" i="1" dirty="0" smtClean="0"/>
              <a:t>Ленинграда</a:t>
            </a:r>
          </a:p>
          <a:p>
            <a:r>
              <a:rPr lang="ru-RU" dirty="0"/>
              <a:t> 27 января 1944 года с помощью </a:t>
            </a:r>
            <a:r>
              <a:rPr lang="ru-RU" dirty="0" err="1"/>
              <a:t>кронштадской</a:t>
            </a:r>
            <a:r>
              <a:rPr lang="ru-RU" dirty="0"/>
              <a:t> артиллерии осуществили </a:t>
            </a:r>
            <a:r>
              <a:rPr lang="ru-RU" i="1" dirty="0"/>
              <a:t>прорыв блокады Ленинграда</a:t>
            </a:r>
            <a:r>
              <a:rPr lang="ru-RU" dirty="0"/>
              <a:t>. Гитлеровцы начали отступление. Вскоре были освобождены города Пушкин, Гатчина и Чудово. Блокада была полностью снята.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617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7731" y="3573016"/>
            <a:ext cx="7767021" cy="3024336"/>
          </a:xfrm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/>
              <a:t>Блокада </a:t>
            </a:r>
            <a:r>
              <a:rPr lang="ru-RU" sz="2400" b="1" dirty="0"/>
              <a:t>Ленинграда</a:t>
            </a:r>
            <a:r>
              <a:rPr lang="ru-RU" sz="2400" dirty="0"/>
              <a:t> - трагичная и великая страница российской истории, унесшая более 2 миллионов человеческих жизней. Пока память об этих страшных днях живёт в сердцах людей, находит отклик в талантливых произведениях искусства, передаётся из рук в руки потомкам - такого не повторится! </a:t>
            </a:r>
            <a:r>
              <a:rPr lang="ru-RU" sz="2400" i="1" dirty="0"/>
              <a:t>Блокаду Ленинграда кратко</a:t>
            </a:r>
            <a:r>
              <a:rPr lang="ru-RU" sz="2400" dirty="0"/>
              <a:t>, но ёмко описала Вера </a:t>
            </a:r>
            <a:r>
              <a:rPr lang="ru-RU" sz="2400" dirty="0" err="1"/>
              <a:t>Инберг</a:t>
            </a:r>
            <a:r>
              <a:rPr lang="ru-RU" sz="2400" dirty="0"/>
              <a:t>, её строчки - гимн великому городу и одновременно реквием ушедшим.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-180528" y="1268760"/>
            <a:ext cx="4320480" cy="2160240"/>
          </a:xfrm>
        </p:spPr>
        <p:txBody>
          <a:bodyPr>
            <a:normAutofit/>
          </a:bodyPr>
          <a:lstStyle/>
          <a:p>
            <a:r>
              <a:rPr lang="ru-RU" sz="2000" b="1" dirty="0"/>
              <a:t>"Слава и тебе, великий город, </a:t>
            </a:r>
            <a:br>
              <a:rPr lang="ru-RU" sz="2000" b="1" dirty="0"/>
            </a:br>
            <a:r>
              <a:rPr lang="ru-RU" sz="2000" b="1" dirty="0"/>
              <a:t>Сливший воедино фронт и тыл. </a:t>
            </a:r>
            <a:br>
              <a:rPr lang="ru-RU" sz="2000" b="1" dirty="0"/>
            </a:br>
            <a:r>
              <a:rPr lang="ru-RU" sz="2000" b="1" dirty="0"/>
              <a:t>В небывалых трудностях который</a:t>
            </a:r>
            <a:br>
              <a:rPr lang="ru-RU" sz="2000" b="1" dirty="0"/>
            </a:br>
            <a:r>
              <a:rPr lang="ru-RU" sz="2000" b="1" dirty="0"/>
              <a:t>Выстоял. Сражался. Победил"</a:t>
            </a:r>
          </a:p>
          <a:p>
            <a:endParaRPr lang="ru-RU" sz="2000" dirty="0"/>
          </a:p>
        </p:txBody>
      </p:sp>
      <p:pic>
        <p:nvPicPr>
          <p:cNvPr id="4098" name="Picture 2" descr="Фото жителей блокадного Ленингр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3" b="25113"/>
          <a:stretch>
            <a:fillRect/>
          </a:stretch>
        </p:blipFill>
        <p:spPr bwMode="auto">
          <a:xfrm rot="240000">
            <a:off x="4380574" y="243542"/>
            <a:ext cx="3736057" cy="286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16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8 </a:t>
            </a:r>
            <a:r>
              <a:rPr lang="ru-RU" dirty="0"/>
              <a:t>сентября 1941 года, в продолжение наступления фашистской армии, был захвачен город Шлиссельбург, таким образом кольцо блокады замкнулось. В первые дни мало кто верил в серьёзность ситуации, но многие жители города начали основательно готовиться к осаде: буквально за несколько часов из сберкасс были изъяты все сбережения, магазины опустели, было скуплено всё, что только возможно. Эвакуироваться удалось далеко не всем, когда начались систематические обстрелы, а начались они сразу же, в сентябре, пути для эвакуации были уже отрезаны.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Первые дни блокады Ленинграда</a:t>
            </a:r>
          </a:p>
        </p:txBody>
      </p:sp>
    </p:spTree>
    <p:extLst>
      <p:ext uri="{BB962C8B-B14F-4D97-AF65-F5344CB8AC3E}">
        <p14:creationId xmlns:p14="http://schemas.microsoft.com/office/powerpoint/2010/main" val="1312341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683568" y="4725144"/>
            <a:ext cx="7756264" cy="1584176"/>
          </a:xfrm>
        </p:spPr>
        <p:txBody>
          <a:bodyPr>
            <a:normAutofit/>
          </a:bodyPr>
          <a:lstStyle/>
          <a:p>
            <a:r>
              <a:rPr lang="ru-RU" dirty="0"/>
              <a:t> Буквально с первых дней блокады были введены продовольственные карточки, закрыты школы, ввелась военная цензура: были запрещены любые вложения в письма, а послания, содержащие </a:t>
            </a:r>
            <a:r>
              <a:rPr lang="ru-RU" dirty="0" err="1"/>
              <a:t>упаднические</a:t>
            </a:r>
            <a:r>
              <a:rPr lang="ru-RU" dirty="0"/>
              <a:t> настроения, изымались</a:t>
            </a:r>
            <a:endParaRPr lang="ru-RU" dirty="0"/>
          </a:p>
        </p:txBody>
      </p:sp>
      <p:pic>
        <p:nvPicPr>
          <p:cNvPr id="1026" name="Picture 2" descr="Блокада Ленинграда (голодные люди) - фот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" r="3259"/>
          <a:stretch>
            <a:fillRect/>
          </a:stretch>
        </p:blipFill>
        <p:spPr bwMode="auto">
          <a:xfrm rot="240000">
            <a:off x="2185763" y="610526"/>
            <a:ext cx="4772156" cy="365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52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293096"/>
            <a:ext cx="7617168" cy="1020451"/>
          </a:xfrm>
        </p:spPr>
        <p:txBody>
          <a:bodyPr/>
          <a:lstStyle/>
          <a:p>
            <a:r>
              <a:rPr lang="ru-RU" b="1" dirty="0"/>
              <a:t>Блокада Ленинграда - боль и смерть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4869160"/>
            <a:ext cx="7761185" cy="1260008"/>
          </a:xfrm>
        </p:spPr>
        <p:txBody>
          <a:bodyPr>
            <a:noAutofit/>
          </a:bodyPr>
          <a:lstStyle/>
          <a:p>
            <a:r>
              <a:rPr lang="ru-RU" sz="2000" b="1" dirty="0"/>
              <a:t>Воспоминания о блокаде Ленинграда людей</a:t>
            </a:r>
            <a:r>
              <a:rPr lang="ru-RU" sz="2000" dirty="0"/>
              <a:t>, переживших её, их письма и дневники открывают нам страшную </a:t>
            </a:r>
            <a:r>
              <a:rPr lang="ru-RU" sz="2000" dirty="0" err="1"/>
              <a:t>к</a:t>
            </a:r>
            <a:r>
              <a:rPr lang="ru-RU" sz="2000" b="1" dirty="0" err="1"/>
              <a:t>Воспоминания</a:t>
            </a:r>
            <a:r>
              <a:rPr lang="ru-RU" sz="2000" b="1" dirty="0"/>
              <a:t> о блокаде Ленинграда людей</a:t>
            </a:r>
            <a:r>
              <a:rPr lang="ru-RU" sz="2000" dirty="0"/>
              <a:t>, переживших её, их письма и дневники открывают нам страшную картину.</a:t>
            </a:r>
          </a:p>
        </p:txBody>
      </p:sp>
      <p:pic>
        <p:nvPicPr>
          <p:cNvPr id="2050" name="Picture 2" descr="Блокада Ленинграда голодная женщина - фот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" r="27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066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83568" y="260647"/>
            <a:ext cx="784887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</a:t>
            </a:r>
            <a:r>
              <a:rPr lang="ru-RU" dirty="0"/>
              <a:t>город обрушился страшный голод. Обесценились деньги и драгоценности. Эвакуация началась еще осенью 1941 года, но лишь в январе 1942 года появилась возможность вывести большое количество людей, в основном женщин и детей, через Дорогу Жизни. В булочные, где выдавался ежедневный паёк, были огромные очереди. Помимо голода </a:t>
            </a:r>
            <a:r>
              <a:rPr lang="ru-RU" i="1" dirty="0"/>
              <a:t>блокадный Ленинград</a:t>
            </a:r>
            <a:r>
              <a:rPr lang="ru-RU" dirty="0"/>
              <a:t> атаковали и другие бедствия: очень морозные зимы, порой столбик термометра опускался до - 40 градусов. Закончилось топливо и замёрзли водопроводные трубы - город остался без света, и питьевой воды. Ещё одной бедой для осаждённого города первой блокадной зимой стали крысы. Они не только уничтожали запасы еды, но и разносили всевозможные инфекции. Люди умирали, и их не успевали хоронить, трупы лежали прямо на улицах. Появились случаи каннибализма и </a:t>
            </a:r>
            <a:r>
              <a:rPr lang="ru-RU" dirty="0" err="1"/>
              <a:t>разбоев.</a:t>
            </a:r>
            <a:r>
              <a:rPr lang="ru-RU" dirty="0" err="1" smtClean="0"/>
              <a:t>артину</a:t>
            </a:r>
            <a:r>
              <a:rPr lang="ru-RU" dirty="0"/>
              <a:t>. На город обрушился страшный голод. Обесценились деньги и драгоценности. Эвакуация началась еще осенью 1941 года, но лишь в январе 1942 года появилась возможность вывести большое количество людей, в основном женщин и детей, через Дорогу Жизни. В булочные, где выдавался ежедневный паёк, были огромные очереди. Помимо голода </a:t>
            </a:r>
            <a:r>
              <a:rPr lang="ru-RU" i="1" dirty="0"/>
              <a:t>блокадный Ленинград</a:t>
            </a:r>
            <a:r>
              <a:rPr lang="ru-RU" dirty="0"/>
              <a:t> атаковали и другие бедствия: очень морозные зимы, порой столбик термометра опускался до - 40 градусов. Закончилось топливо и замёрзли водопроводные трубы - город остался без света, и питьевой воды. Ещё одной бедой для осаждённого города первой блокадной зимой стали крысы. Они не только уничтожали запасы еды, но и разносили всевозможные инфекции. Люди умирали, и их не успевали хоронить, трупы лежали прямо на улицах. Появились случаи каннибализма и разбоев.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78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4"/>
            <a:ext cx="7754713" cy="2520279"/>
          </a:xfrm>
        </p:spPr>
        <p:txBody>
          <a:bodyPr/>
          <a:lstStyle/>
          <a:p>
            <a:r>
              <a:rPr lang="ru-RU" b="1" dirty="0"/>
              <a:t>Жизнь блокадного Ленинграда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2686020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/>
              <a:t>Одновременно </a:t>
            </a:r>
            <a:r>
              <a:rPr lang="ru-RU" sz="3400" dirty="0"/>
              <a:t>с этим </a:t>
            </a:r>
            <a:r>
              <a:rPr lang="ru-RU" sz="3400" i="1" dirty="0"/>
              <a:t>ленинградцы</a:t>
            </a:r>
            <a:r>
              <a:rPr lang="ru-RU" sz="3400" dirty="0"/>
              <a:t> всеми силами старались выжить и не дать умереть родному городу. Мало того: Ленинград помогал армии, выпуская военную продукцию - заводы продолжали работать и в таких условиях. Восстанавливали свою деятельность театры и музеи. Это было необходимо - доказать врагу, а, главное самим себе: </a:t>
            </a:r>
            <a:r>
              <a:rPr lang="ru-RU" sz="3400" i="1" dirty="0"/>
              <a:t>блокада Ленинграда</a:t>
            </a:r>
            <a:r>
              <a:rPr lang="ru-RU" sz="3400" dirty="0"/>
              <a:t> не убьёт город, он продолжает жить</a:t>
            </a:r>
            <a:r>
              <a:rPr lang="ru-RU" sz="3400" dirty="0" smtClean="0"/>
              <a:t>!</a:t>
            </a:r>
            <a:endParaRPr lang="en-US" sz="3400" dirty="0" smtClean="0"/>
          </a:p>
          <a:p>
            <a:endParaRPr lang="ru-RU" sz="3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503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Дорога Жизни - пульс осаждённого города</a:t>
            </a:r>
            <a:br>
              <a:rPr lang="ru-RU" b="1" dirty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С первых дней блокады своё опасное и героическое дело начала Дорога Жизни - пульс </a:t>
            </a:r>
            <a:r>
              <a:rPr lang="ru-RU" i="1" dirty="0"/>
              <a:t>блокадного Ленинград</a:t>
            </a:r>
            <a:r>
              <a:rPr lang="ru-RU" b="1" dirty="0"/>
              <a:t>а</a:t>
            </a:r>
            <a:r>
              <a:rPr lang="ru-RU" dirty="0"/>
              <a:t>. </a:t>
            </a:r>
            <a:r>
              <a:rPr lang="ru-RU" dirty="0" err="1"/>
              <a:t>Ле</a:t>
            </a:r>
            <a:endParaRPr lang="ru-RU" dirty="0"/>
          </a:p>
        </p:txBody>
      </p:sp>
      <p:pic>
        <p:nvPicPr>
          <p:cNvPr id="3074" name="Picture 2" descr="Блокадный Ленинград - фото дороги жизн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1" r="580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563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88640"/>
            <a:ext cx="82809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Летом - водный, а зимой - ледовый путь, соединяющий Ленинград с "большой землёй" по Ладожскому озеру. 12 сентября 1941 года в город по этому пути пришли первые баржи с продовольствием, и до поздней осени, пока штормы не сделали судоходство невозможным, по Дороге Жизни шли баржи. Каждый их рейс был подвигом - вражеская авиация беспрестанно совершала свои бандитские налёты, погодные условия часто тоже были не на руку морякам - баржи продолжали свои рейсы даже поздней осенью, до самого появления льда, когда навигация уже в принципе невозможна. 20 ноября на лёд Ладожского озера спустился первый конно-санный обоз. Чуть позже по ледовой Дороге Жизни пошли грузовики. Лёд был очень тонким, несмотря на то, что грузовик вёз только 2-3 мешка с продовольствием, лёд проламывался, и нередки были случаи, когда грузовики тонули. С риском для жизни водители продолжали свои смертельно опасные рейсы до самой весны. Военно-автомобильная дорога № 101, как назвали эту трассу, позволила увеличить хлебный паёк и эвакуировать большое количество людей. Оборвать эту нить, связывающую блокадный город со страной, немцы стремились постоянно, но благодаря мужеству и силе духа ленинградцев, Дорога Жизни жила сама и дарила жизнь великому городу.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Значение Ладожской трассы огромно, она спасла тысячи жизней.</a:t>
            </a:r>
            <a:r>
              <a:rPr lang="ru-RU" sz="2000" dirty="0"/>
              <a:t> Теперь на берегу Ладожского озера находится музей "Дорога жизни".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4829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Детский вклад в освобождение Ленинграда от блокады.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0768"/>
            <a:ext cx="8136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 все времена нет большего горя, чем страдающий ребёнок. Блокадные дети - особая тема. Рано повзрослевшие, не по-детски серьёзные и мудрые они изо всех своих сил наравне со взрослыми приближали победу. Дети-герои, каждая судьба которых - горький отзвук тех страшных дней. Детский танцевальный </a:t>
            </a:r>
            <a:r>
              <a:rPr lang="ru-RU" dirty="0" smtClean="0"/>
              <a:t>ансамбль </a:t>
            </a:r>
            <a:r>
              <a:rPr lang="ru-RU" dirty="0" err="1" smtClean="0"/>
              <a:t>Обранта</a:t>
            </a:r>
            <a:r>
              <a:rPr lang="ru-RU" dirty="0" smtClean="0"/>
              <a:t> </a:t>
            </a:r>
            <a:r>
              <a:rPr lang="ru-RU" dirty="0"/>
              <a:t>- особая пронзительная нота блокадного города. В первую зиму </a:t>
            </a:r>
            <a:r>
              <a:rPr lang="ru-RU" i="1" dirty="0"/>
              <a:t>блокады Ленинграда</a:t>
            </a:r>
            <a:r>
              <a:rPr lang="ru-RU" dirty="0"/>
              <a:t> много детей было эвакуировано, но несмотря на это по разным причинам в городе оставалось ещё много детей. </a:t>
            </a:r>
            <a:r>
              <a:rPr lang="ru-RU" dirty="0" smtClean="0"/>
              <a:t>Оставшиеся </a:t>
            </a:r>
            <a:r>
              <a:rPr lang="ru-RU" dirty="0"/>
              <a:t>педагоги пытались найти в осаждённом городе своих воспитанников, и из оставшихся в городе ребят </a:t>
            </a:r>
            <a:r>
              <a:rPr lang="ru-RU" dirty="0" smtClean="0"/>
              <a:t>балетмейстер </a:t>
            </a:r>
            <a:r>
              <a:rPr lang="ru-RU" dirty="0" err="1" smtClean="0"/>
              <a:t>Обрант</a:t>
            </a:r>
            <a:r>
              <a:rPr lang="ru-RU" dirty="0" smtClean="0"/>
              <a:t> </a:t>
            </a:r>
            <a:r>
              <a:rPr lang="ru-RU" dirty="0"/>
              <a:t>создал танцевальный коллектив. </a:t>
            </a:r>
            <a:r>
              <a:rPr lang="ru-RU" dirty="0" smtClean="0"/>
              <a:t>И уже </a:t>
            </a:r>
            <a:r>
              <a:rPr lang="ru-RU" dirty="0"/>
              <a:t>в марте 1942 года состоялось первое выступление коллектива. Бойцы, успевшие повидать многое, не могли сдержать слёз, глядя на этих мужественных детей. </a:t>
            </a:r>
            <a:r>
              <a:rPr lang="ru-RU" dirty="0" smtClean="0"/>
              <a:t>Ансамбль </a:t>
            </a:r>
            <a:r>
              <a:rPr lang="ru-RU" dirty="0"/>
              <a:t>дал около 3000 концертов. Где только не пришлось выступать ребятам: часто концерты приходилось заканчивать в бомбоубежище, так как по несколько раз за вечер выступления прерывались воздушными тревогами, бывало, юные танцоры выступали в нескольких километрах от передовой, а чтобы не привлекать врага лишним шумом, танцевали без музыки, а полы застилали сеном. Сильные духом, они поддерживали и вдохновляли наших солдат, вклад этого коллектива в освобождение города трудно переоценить. Позже ребята были награждены медалями "За оборону Ленинграда".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193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28</TotalTime>
  <Words>569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Блокада Ленинграда </vt:lpstr>
      <vt:lpstr>Первые дни блокады Ленинграда</vt:lpstr>
      <vt:lpstr>Презентация PowerPoint</vt:lpstr>
      <vt:lpstr>Блокада Ленинграда - боль и смерть </vt:lpstr>
      <vt:lpstr>Презентация PowerPoint</vt:lpstr>
      <vt:lpstr>Жизнь блокадного Ленинграда </vt:lpstr>
      <vt:lpstr>Дорога Жизни - пульс осаждённого города </vt:lpstr>
      <vt:lpstr>Презентация PowerPoint</vt:lpstr>
      <vt:lpstr>Детский вклад в освобождение Ленинграда от блокады.  </vt:lpstr>
      <vt:lpstr>Прорыв блокады Ленинграда </vt:lpstr>
      <vt:lpstr>   Блокада Ленинграда - трагичная и великая страница российской истории, унесшая более 2 миллионов человеческих жизней. Пока память об этих страшных днях живёт в сердцах людей, находит отклик в талантливых произведениях искусства, передаётся из рук в руки потомкам - такого не повторится! Блокаду Ленинграда кратко, но ёмко описала Вера Инберг, её строчки - гимн великому городу и одновременно реквием ушедшим.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 </dc:title>
  <dc:creator>анна бударина</dc:creator>
  <cp:lastModifiedBy>Anna</cp:lastModifiedBy>
  <cp:revision>4</cp:revision>
  <dcterms:created xsi:type="dcterms:W3CDTF">2017-01-14T07:30:46Z</dcterms:created>
  <dcterms:modified xsi:type="dcterms:W3CDTF">2017-01-14T08:09:16Z</dcterms:modified>
</cp:coreProperties>
</file>