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Психологические основы выживания в природных условиях.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Маслов А.Г, В.В. Марков, В.Н. </a:t>
            </a:r>
            <a:r>
              <a:rPr lang="ru-RU" dirty="0" err="1"/>
              <a:t>Латчук</a:t>
            </a:r>
            <a:r>
              <a:rPr lang="ru-RU" dirty="0"/>
              <a:t>, М.И. Кузнецов Основы</a:t>
            </a:r>
          </a:p>
          <a:p>
            <a:r>
              <a:rPr lang="ru-RU" dirty="0"/>
              <a:t>безопасности жизнедеятельности, учебник 6 кл.-М.: Дрофа, 2016</a:t>
            </a:r>
          </a:p>
          <a:p>
            <a:r>
              <a:rPr lang="ru-RU" dirty="0" smtClean="0"/>
              <a:t>Учитель ОБЖ:   Воротынцева И.В. </a:t>
            </a:r>
          </a:p>
          <a:p>
            <a:r>
              <a:rPr lang="ru-RU" dirty="0" smtClean="0"/>
              <a:t>Яблоновский филиал МБОУ СОШ №1 с. Новосысоевка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5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8641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выживание в экстремальной ситуации в условиях автономного существования в природе сильно зависит от уровня  развития мышления.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17032"/>
            <a:ext cx="8350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4222650"/>
            <a:ext cx="1390333" cy="2172817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905463"/>
            <a:ext cx="1830695" cy="186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80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836712"/>
            <a:ext cx="4990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психический процесс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294" y="1909727"/>
            <a:ext cx="3209205" cy="3240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17515">
            <a:off x="4973658" y="2006772"/>
            <a:ext cx="3251655" cy="32516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587727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Воображение переходящее в  страх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25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чрезмерное увлечение воображением картин возможного несчастья равносильно тому, что мы сами планируем себе такие ситуации и это может превратиться в действительность. Ведь при этом снижаются острота ощущений и восприятия, внимательность и наблюдательность, хуже становится память и способность думать. Это приводит к развитию чувства страха и как следствие стресса, сильного напряжения, снижающего возможность удачно действовать для своего спасения.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81128"/>
            <a:ext cx="8350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9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78986"/>
            <a:ext cx="7738080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Подумайте: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самое важное условие для </a:t>
            </a:r>
          </a:p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выживания человека?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702694"/>
            <a:ext cx="90730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rgbClr val="C00000"/>
                </a:solidFill>
              </a:rPr>
              <a:t>Ответ:</a:t>
            </a:r>
            <a:r>
              <a:rPr lang="ru-RU" sz="2000" dirty="0" smtClean="0"/>
              <a:t> Желание выжить!</a:t>
            </a:r>
          </a:p>
          <a:p>
            <a:r>
              <a:rPr lang="ru-RU" sz="2000" dirty="0" smtClean="0"/>
              <a:t>Установка на выживание включает три элемента: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u="sng" dirty="0" smtClean="0"/>
              <a:t>Осознание (</a:t>
            </a:r>
            <a:r>
              <a:rPr lang="ru-RU" sz="2000" dirty="0" smtClean="0"/>
              <a:t>Я отдаю себе отчёт в том, что я один в незнакомом месте…)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u="sng" dirty="0" smtClean="0"/>
              <a:t>Оценка </a:t>
            </a:r>
            <a:r>
              <a:rPr lang="ru-RU" sz="2000" dirty="0" smtClean="0"/>
              <a:t>(«Я не растеряюсь, не испугаюсь, со мной всё будет хорошо!»)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u="sng" dirty="0" smtClean="0"/>
              <a:t>Поведение </a:t>
            </a:r>
            <a:r>
              <a:rPr lang="ru-RU" sz="2000" dirty="0" smtClean="0"/>
              <a:t>(«Я вспомню всё, чему меня учили. Я ничего не боюсь, </a:t>
            </a:r>
          </a:p>
          <a:p>
            <a:r>
              <a:rPr lang="ru-RU" sz="2000" dirty="0" smtClean="0"/>
              <a:t>буду внимательным, наблюдательным… У меня всё получится!»)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511" y="4974824"/>
            <a:ext cx="2520280" cy="188443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355" y="2673350"/>
            <a:ext cx="101123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154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57508"/>
            <a:ext cx="3896067" cy="523220"/>
          </a:xfrm>
          <a:prstGeom prst="rect">
            <a:avLst/>
          </a:prstGeom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r>
              <a:rPr lang="ru-RU" sz="28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«Рефлексивный экран»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3403" y="2852936"/>
            <a:ext cx="4572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узнал…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интересно…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трудно…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что…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получилось …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 могу…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дал мне для жизни…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захотелось…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8174" y="1350060"/>
            <a:ext cx="75542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Выскажи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предложением, выбирая начало фразы из рефлексивного экрана на доске </a:t>
            </a:r>
          </a:p>
        </p:txBody>
      </p:sp>
    </p:spTree>
    <p:extLst>
      <p:ext uri="{BB962C8B-B14F-4D97-AF65-F5344CB8AC3E}">
        <p14:creationId xmlns:p14="http://schemas.microsoft.com/office/powerpoint/2010/main" val="243492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353" y="2664718"/>
            <a:ext cx="2196455" cy="163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003782"/>
            <a:ext cx="16573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559942"/>
            <a:ext cx="1788790" cy="15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75656" y="875331"/>
            <a:ext cx="6337441" cy="830997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24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92696"/>
            <a:ext cx="75761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Используемая литература: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err="1" smtClean="0"/>
              <a:t>Баленко</a:t>
            </a:r>
            <a:r>
              <a:rPr lang="ru-RU" dirty="0" smtClean="0"/>
              <a:t> С.В. Школа выживания –М.: Школа выживания, 1992</a:t>
            </a:r>
          </a:p>
          <a:p>
            <a:pPr marL="342900" indent="-342900">
              <a:buAutoNum type="arabicPeriod"/>
            </a:pPr>
            <a:r>
              <a:rPr lang="ru-RU" dirty="0" smtClean="0"/>
              <a:t>Волович В.Г. Академия выживания. – М.: Толк, 1995</a:t>
            </a:r>
          </a:p>
          <a:p>
            <a:pPr marL="342900" indent="-342900">
              <a:buAutoNum type="arabicPeriod"/>
            </a:pPr>
            <a:r>
              <a:rPr lang="ru-RU" dirty="0" smtClean="0"/>
              <a:t>Матвеев В.С. Загадки и резервы психики. – Свердловск:</a:t>
            </a:r>
          </a:p>
          <a:p>
            <a:r>
              <a:rPr lang="ru-RU" dirty="0" smtClean="0"/>
              <a:t> Изд-во Уральского университета, 1990</a:t>
            </a:r>
          </a:p>
          <a:p>
            <a:pPr marL="342900" indent="-342900">
              <a:buAutoNum type="arabicPeriod" startAt="4"/>
            </a:pPr>
            <a:r>
              <a:rPr lang="ru-RU" dirty="0" smtClean="0"/>
              <a:t>Маслов А.Г, В.В. Марков, В.Н. </a:t>
            </a:r>
            <a:r>
              <a:rPr lang="ru-RU" dirty="0" err="1" smtClean="0"/>
              <a:t>Латчук</a:t>
            </a:r>
            <a:r>
              <a:rPr lang="ru-RU" dirty="0" smtClean="0"/>
              <a:t>, М.И. Кузнецов Основы</a:t>
            </a:r>
          </a:p>
          <a:p>
            <a:r>
              <a:rPr lang="ru-RU" dirty="0" smtClean="0"/>
              <a:t>безопасности жизнедеятельности, учебник 6 кл.-М.: Дрофа, 2016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81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244" y="764704"/>
            <a:ext cx="410240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Картинная галерея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744881"/>
            <a:ext cx="1704975" cy="2124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980224"/>
            <a:ext cx="1708868" cy="19229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230" y="2419523"/>
            <a:ext cx="2149189" cy="14316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1724083"/>
            <a:ext cx="6830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Назовите психические познавательные процессы</a:t>
            </a:r>
            <a:endParaRPr lang="ru-RU" sz="2400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3535" y="5912405"/>
            <a:ext cx="8119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Воображение, наблюдательность, память, внимание, </a:t>
            </a:r>
          </a:p>
          <a:p>
            <a:r>
              <a:rPr lang="ru-RU" sz="2400" dirty="0" smtClean="0"/>
              <a:t>ощущение, мышление, восприятие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887" y="3038475"/>
            <a:ext cx="1038225" cy="7810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605" y="4165433"/>
            <a:ext cx="1999035" cy="140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17548"/>
            <a:ext cx="70805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что помогает нам в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трудных природных условиях?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8866" y="2886119"/>
            <a:ext cx="6009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 Умение управлять собой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3657740"/>
            <a:ext cx="2088232" cy="2572201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502" y="2969959"/>
            <a:ext cx="1011237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23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способность, концентрировать своё сознание на тех предметах и явлениях, которые сейчас важны.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1680" y="5790828"/>
            <a:ext cx="5121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 себя, внимательны ли вы?</a:t>
            </a:r>
          </a:p>
          <a:p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на рисунке двух женщин.</a:t>
            </a:r>
            <a:endParaRPr lang="ru-RU" sz="24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0"/>
          <a:stretch/>
        </p:blipFill>
        <p:spPr>
          <a:xfrm>
            <a:off x="2895600" y="1596721"/>
            <a:ext cx="2612504" cy="399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0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чтобы научиться правильно ощущать, воспринимать мир вокруг себя, анализировать, хорошо усваивать и уметь рассказать то, что необходимо, решить любую жизненную проблему, придумать что-то новое, надо быть внимательным.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698" y="4226579"/>
            <a:ext cx="837911" cy="1008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535170">
            <a:off x="2301153" y="3795376"/>
            <a:ext cx="3609246" cy="287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9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08" y="1407046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впечатления, которые мы получаем об отдельных свойствах предметов и явлений при помощи наших органов чувств: глаз, ушей, пальцев, кожи, языка.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9" y="3345543"/>
            <a:ext cx="85848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целостное впечатление о том или ином предмете,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человеке, ситуации, явлении.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157192"/>
            <a:ext cx="8183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Найди в тексте учебника на стр.20 результаты психологических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опытов, прочти и проанализируй.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671762"/>
            <a:ext cx="124777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72819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человек будет знать, тем увереннее будет чувствовать себя в любой, даже чрезвычайной ситуации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22525"/>
            <a:ext cx="8350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898441"/>
            <a:ext cx="3345645" cy="323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1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запоминать, сохранять, воспроизводить и забывать следы впечатлений.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772816"/>
            <a:ext cx="87129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Упражнение «Фотограф»</a:t>
            </a:r>
          </a:p>
          <a:p>
            <a:r>
              <a:rPr lang="ru-RU" sz="2000" dirty="0" smtClean="0"/>
              <a:t>1 учащийся отворачивается от ребят, которые участвуют  в испытании.</a:t>
            </a:r>
          </a:p>
          <a:p>
            <a:r>
              <a:rPr lang="ru-RU" sz="2000" dirty="0" smtClean="0"/>
              <a:t>5-6 человек принимают какие- нибудь позы. По команде учителя «Стоп»</a:t>
            </a:r>
          </a:p>
          <a:p>
            <a:r>
              <a:rPr lang="ru-RU" sz="2000" dirty="0"/>
              <a:t>ф</a:t>
            </a:r>
            <a:r>
              <a:rPr lang="ru-RU" sz="2000" dirty="0" smtClean="0"/>
              <a:t>иксируют своё положение, и каждый участник запоминает его.</a:t>
            </a:r>
          </a:p>
          <a:p>
            <a:r>
              <a:rPr lang="ru-RU" sz="2000" dirty="0" smtClean="0"/>
              <a:t>Тренируемый, стоящий до этого спиной, поворачивается к  ним лицом и </a:t>
            </a:r>
          </a:p>
          <a:p>
            <a:r>
              <a:rPr lang="ru-RU" sz="2000" dirty="0" smtClean="0"/>
              <a:t>в течение 10 сек. запоминает  позы ребят. Затем отворачивается,</a:t>
            </a:r>
          </a:p>
          <a:p>
            <a:r>
              <a:rPr lang="ru-RU" sz="2000" dirty="0" smtClean="0"/>
              <a:t> а ребята в течении 10 сек. выстраиваются в шеренгу у него за спиной. Тренируемый поворачивается и в течении 10 сек. расставляет группу в «сфотографированном положении». </a:t>
            </a:r>
          </a:p>
          <a:p>
            <a:r>
              <a:rPr lang="ru-RU" sz="2000" dirty="0" smtClean="0"/>
              <a:t>Остальные ученики выступают в роли судей.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26" y="5517231"/>
            <a:ext cx="853469" cy="111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 предложение: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348880"/>
            <a:ext cx="60436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Непроизвольная память  ----</a:t>
            </a:r>
          </a:p>
          <a:p>
            <a:endParaRPr lang="ru-RU" sz="2800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Произвольная память --------</a:t>
            </a:r>
            <a:endParaRPr lang="ru-RU" sz="28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221088"/>
            <a:ext cx="84096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/>
              <a:t>Совет</a:t>
            </a:r>
            <a:r>
              <a:rPr lang="ru-RU" sz="2400" dirty="0" smtClean="0"/>
              <a:t>: </a:t>
            </a:r>
            <a:r>
              <a:rPr lang="ru-RU" sz="2000" i="1" dirty="0" smtClean="0"/>
              <a:t>если затрудняетесь, обратитесь за помощью к учебнику </a:t>
            </a:r>
          </a:p>
          <a:p>
            <a:r>
              <a:rPr lang="ru-RU" sz="2000" i="1" dirty="0" smtClean="0"/>
              <a:t>на стр. 22</a:t>
            </a:r>
            <a:endParaRPr lang="ru-RU" sz="2000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99" y="4654299"/>
            <a:ext cx="102870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277</TotalTime>
  <Words>670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Психологические основы выживания в природных условиях. </vt:lpstr>
      <vt:lpstr>Презентация PowerPoint</vt:lpstr>
      <vt:lpstr>Презентация PowerPoint</vt:lpstr>
      <vt:lpstr>Внимание – способность, концентрировать своё сознание на тех предметах и явлениях, которые сейчас важны.</vt:lpstr>
      <vt:lpstr>Запомните: чтобы научиться правильно ощущать, воспринимать мир вокруг себя, анализировать, хорошо усваивать и уметь рассказать то, что необходимо, решить любую жизненную проблему, придумать что-то новое, надо быть внимательным.</vt:lpstr>
      <vt:lpstr>Презентация PowerPoint</vt:lpstr>
      <vt:lpstr>Запомните: чем больше человек будет знать, тем увереннее будет чувствовать себя в любой, даже чрезвычайной ситуации</vt:lpstr>
      <vt:lpstr>Память- способность запоминать, сохранять, воспроизводить и забывать следы впечатлений.</vt:lpstr>
      <vt:lpstr>Продолжи предложение:</vt:lpstr>
      <vt:lpstr>Запомни: выживание в экстремальной ситуации в условиях автономного существования в природе сильно зависит от уровня  развития мышления.</vt:lpstr>
      <vt:lpstr>Презентация PowerPoint</vt:lpstr>
      <vt:lpstr>Запомните: чрезмерное увлечение воображением картин возможного несчастья равносильно тому, что мы сами планируем себе такие ситуации и это может превратиться в действительность. Ведь при этом снижаются острота ощущений и восприятия, внимательность и наблюдательность, хуже становится память и способность думать. Это приводит к развитию чувства страха и как следствие стресса, сильного напряжения, снижающего возможность удачно действовать для своего спасения.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основы выживания в природных условиях</dc:title>
  <dc:creator>Учитель</dc:creator>
  <cp:lastModifiedBy>Учитель</cp:lastModifiedBy>
  <cp:revision>22</cp:revision>
  <dcterms:created xsi:type="dcterms:W3CDTF">2017-01-31T09:31:12Z</dcterms:created>
  <dcterms:modified xsi:type="dcterms:W3CDTF">2017-02-09T03:31:31Z</dcterms:modified>
</cp:coreProperties>
</file>