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notesMasterIdLst>
    <p:notesMasterId r:id="rId14"/>
  </p:notesMasterIdLst>
  <p:sldIdLst>
    <p:sldId id="256" r:id="rId3"/>
    <p:sldId id="265" r:id="rId4"/>
    <p:sldId id="257" r:id="rId5"/>
    <p:sldId id="258" r:id="rId6"/>
    <p:sldId id="259" r:id="rId7"/>
    <p:sldId id="260" r:id="rId8"/>
    <p:sldId id="261" r:id="rId9"/>
    <p:sldId id="263" r:id="rId10"/>
    <p:sldId id="264" r:id="rId11"/>
    <p:sldId id="266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31" autoAdjust="0"/>
  </p:normalViewPr>
  <p:slideViewPr>
    <p:cSldViewPr>
      <p:cViewPr varScale="1">
        <p:scale>
          <a:sx n="86" d="100"/>
          <a:sy n="86" d="100"/>
        </p:scale>
        <p:origin x="-10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0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8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2600A9-9A62-474E-9382-D05C18810113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570BB460-B15B-421C-82A7-883DCA9A8656}">
      <dgm:prSet phldrT="[Текст]"/>
      <dgm:spPr/>
      <dgm:t>
        <a:bodyPr/>
        <a:lstStyle/>
        <a:p>
          <a:r>
            <a:rPr lang="ru-RU" dirty="0" smtClean="0">
              <a:solidFill>
                <a:schemeClr val="accent2">
                  <a:lumMod val="50000"/>
                </a:schemeClr>
              </a:solidFill>
            </a:rPr>
            <a:t>родитель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887010E6-B826-40C0-B18D-017C852B7D7B}" type="parTrans" cxnId="{5E297991-491F-4736-AE75-D31389816C8D}">
      <dgm:prSet/>
      <dgm:spPr/>
      <dgm:t>
        <a:bodyPr/>
        <a:lstStyle/>
        <a:p>
          <a:endParaRPr lang="ru-RU"/>
        </a:p>
      </dgm:t>
    </dgm:pt>
    <dgm:pt modelId="{6614AA72-1168-4028-804C-CFB7B0B065EA}" type="sibTrans" cxnId="{5E297991-491F-4736-AE75-D31389816C8D}">
      <dgm:prSet/>
      <dgm:spPr/>
      <dgm:t>
        <a:bodyPr/>
        <a:lstStyle/>
        <a:p>
          <a:endParaRPr lang="ru-RU"/>
        </a:p>
      </dgm:t>
    </dgm:pt>
    <dgm:pt modelId="{371C77EC-A8E5-4C22-942A-7EF9D8F65410}">
      <dgm:prSet phldrT="[Текст]"/>
      <dgm:spPr/>
      <dgm:t>
        <a:bodyPr/>
        <a:lstStyle/>
        <a:p>
          <a:r>
            <a:rPr lang="ru-RU" dirty="0" smtClean="0">
              <a:solidFill>
                <a:schemeClr val="accent2">
                  <a:lumMod val="50000"/>
                </a:schemeClr>
              </a:solidFill>
            </a:rPr>
            <a:t>школа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69D700A5-682D-4ED2-8FA7-E42962625978}" type="parTrans" cxnId="{BF60C52F-25AB-424B-91D6-7D189B440A68}">
      <dgm:prSet/>
      <dgm:spPr/>
      <dgm:t>
        <a:bodyPr/>
        <a:lstStyle/>
        <a:p>
          <a:endParaRPr lang="ru-RU"/>
        </a:p>
      </dgm:t>
    </dgm:pt>
    <dgm:pt modelId="{D49F909A-8C10-4758-98EF-B4EC889F5C60}" type="sibTrans" cxnId="{BF60C52F-25AB-424B-91D6-7D189B440A68}">
      <dgm:prSet/>
      <dgm:spPr/>
      <dgm:t>
        <a:bodyPr/>
        <a:lstStyle/>
        <a:p>
          <a:endParaRPr lang="ru-RU"/>
        </a:p>
      </dgm:t>
    </dgm:pt>
    <dgm:pt modelId="{CD20FB28-8A1F-4AEE-9A7A-3D7E78DABE4E}">
      <dgm:prSet phldrT="[Текст]"/>
      <dgm:spPr/>
      <dgm:t>
        <a:bodyPr/>
        <a:lstStyle/>
        <a:p>
          <a:r>
            <a:rPr lang="ru-RU" dirty="0" smtClean="0">
              <a:solidFill>
                <a:schemeClr val="accent2">
                  <a:lumMod val="50000"/>
                </a:schemeClr>
              </a:solidFill>
            </a:rPr>
            <a:t>ученик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BD29EB07-370D-42DB-AC2A-665CE2E161B2}" type="parTrans" cxnId="{FBAE4749-DBD6-40F4-A1F1-14C6E1DA8BD9}">
      <dgm:prSet/>
      <dgm:spPr/>
      <dgm:t>
        <a:bodyPr/>
        <a:lstStyle/>
        <a:p>
          <a:endParaRPr lang="ru-RU"/>
        </a:p>
      </dgm:t>
    </dgm:pt>
    <dgm:pt modelId="{47FDE9E6-D8AF-4A6C-916A-162B6EE67776}" type="sibTrans" cxnId="{FBAE4749-DBD6-40F4-A1F1-14C6E1DA8BD9}">
      <dgm:prSet/>
      <dgm:spPr/>
      <dgm:t>
        <a:bodyPr/>
        <a:lstStyle/>
        <a:p>
          <a:endParaRPr lang="ru-RU"/>
        </a:p>
      </dgm:t>
    </dgm:pt>
    <dgm:pt modelId="{747AD736-5078-44F7-97FC-EFC0F63F9FEE}" type="pres">
      <dgm:prSet presAssocID="{072600A9-9A62-474E-9382-D05C18810113}" presName="compositeShape" presStyleCnt="0">
        <dgm:presLayoutVars>
          <dgm:chMax val="7"/>
          <dgm:dir/>
          <dgm:resizeHandles val="exact"/>
        </dgm:presLayoutVars>
      </dgm:prSet>
      <dgm:spPr/>
    </dgm:pt>
    <dgm:pt modelId="{A7C996BB-3140-4E12-8F53-CEDC1A89A221}" type="pres">
      <dgm:prSet presAssocID="{072600A9-9A62-474E-9382-D05C18810113}" presName="wedge1" presStyleLbl="node1" presStyleIdx="0" presStyleCnt="3"/>
      <dgm:spPr/>
      <dgm:t>
        <a:bodyPr/>
        <a:lstStyle/>
        <a:p>
          <a:endParaRPr lang="ru-RU"/>
        </a:p>
      </dgm:t>
    </dgm:pt>
    <dgm:pt modelId="{CF31BEF5-AFEA-4125-BB23-27C8ED755F6C}" type="pres">
      <dgm:prSet presAssocID="{072600A9-9A62-474E-9382-D05C18810113}" presName="dummy1a" presStyleCnt="0"/>
      <dgm:spPr/>
    </dgm:pt>
    <dgm:pt modelId="{5EA2478B-4C6A-4298-8959-A168632202C2}" type="pres">
      <dgm:prSet presAssocID="{072600A9-9A62-474E-9382-D05C18810113}" presName="dummy1b" presStyleCnt="0"/>
      <dgm:spPr/>
    </dgm:pt>
    <dgm:pt modelId="{23F6B14A-271E-4D18-BAD4-B4A855125548}" type="pres">
      <dgm:prSet presAssocID="{072600A9-9A62-474E-9382-D05C18810113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9D1401-C98C-4A5F-8D38-60B7B4310BB5}" type="pres">
      <dgm:prSet presAssocID="{072600A9-9A62-474E-9382-D05C18810113}" presName="wedge2" presStyleLbl="node1" presStyleIdx="1" presStyleCnt="3"/>
      <dgm:spPr/>
      <dgm:t>
        <a:bodyPr/>
        <a:lstStyle/>
        <a:p>
          <a:endParaRPr lang="ru-RU"/>
        </a:p>
      </dgm:t>
    </dgm:pt>
    <dgm:pt modelId="{BDD7B799-A9B9-4889-A8F6-F222E1403C40}" type="pres">
      <dgm:prSet presAssocID="{072600A9-9A62-474E-9382-D05C18810113}" presName="dummy2a" presStyleCnt="0"/>
      <dgm:spPr/>
    </dgm:pt>
    <dgm:pt modelId="{C9D41A71-7D56-4C00-87D2-8B675D69FEDC}" type="pres">
      <dgm:prSet presAssocID="{072600A9-9A62-474E-9382-D05C18810113}" presName="dummy2b" presStyleCnt="0"/>
      <dgm:spPr/>
    </dgm:pt>
    <dgm:pt modelId="{1BC1751C-6D77-41C6-BF2C-B70C689DFE43}" type="pres">
      <dgm:prSet presAssocID="{072600A9-9A62-474E-9382-D05C18810113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F62AD3-C4FC-4B51-8990-1A5F077E671F}" type="pres">
      <dgm:prSet presAssocID="{072600A9-9A62-474E-9382-D05C18810113}" presName="wedge3" presStyleLbl="node1" presStyleIdx="2" presStyleCnt="3"/>
      <dgm:spPr/>
      <dgm:t>
        <a:bodyPr/>
        <a:lstStyle/>
        <a:p>
          <a:endParaRPr lang="ru-RU"/>
        </a:p>
      </dgm:t>
    </dgm:pt>
    <dgm:pt modelId="{A6F65AC1-42F1-4731-954C-98707C97127D}" type="pres">
      <dgm:prSet presAssocID="{072600A9-9A62-474E-9382-D05C18810113}" presName="dummy3a" presStyleCnt="0"/>
      <dgm:spPr/>
    </dgm:pt>
    <dgm:pt modelId="{BE74468E-861B-4E6F-A3E4-9676F583A068}" type="pres">
      <dgm:prSet presAssocID="{072600A9-9A62-474E-9382-D05C18810113}" presName="dummy3b" presStyleCnt="0"/>
      <dgm:spPr/>
    </dgm:pt>
    <dgm:pt modelId="{B0B85D8B-DD21-4330-AE33-5E1EC8CBA5AC}" type="pres">
      <dgm:prSet presAssocID="{072600A9-9A62-474E-9382-D05C18810113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BED366-E341-484D-B198-3D09AF6E525B}" type="pres">
      <dgm:prSet presAssocID="{6614AA72-1168-4028-804C-CFB7B0B065EA}" presName="arrowWedge1" presStyleLbl="fgSibTrans2D1" presStyleIdx="0" presStyleCnt="3"/>
      <dgm:spPr/>
    </dgm:pt>
    <dgm:pt modelId="{35C4FB76-A9BE-424B-8183-3DD5D5502AF5}" type="pres">
      <dgm:prSet presAssocID="{D49F909A-8C10-4758-98EF-B4EC889F5C60}" presName="arrowWedge2" presStyleLbl="fgSibTrans2D1" presStyleIdx="1" presStyleCnt="3"/>
      <dgm:spPr/>
    </dgm:pt>
    <dgm:pt modelId="{92473621-BCA4-4CF4-ADB2-B588AAC64125}" type="pres">
      <dgm:prSet presAssocID="{47FDE9E6-D8AF-4A6C-916A-162B6EE67776}" presName="arrowWedge3" presStyleLbl="fgSibTrans2D1" presStyleIdx="2" presStyleCnt="3"/>
      <dgm:spPr/>
    </dgm:pt>
  </dgm:ptLst>
  <dgm:cxnLst>
    <dgm:cxn modelId="{CCA55657-E438-45B4-85CA-79B828646FB2}" type="presOf" srcId="{570BB460-B15B-421C-82A7-883DCA9A8656}" destId="{23F6B14A-271E-4D18-BAD4-B4A855125548}" srcOrd="1" destOrd="0" presId="urn:microsoft.com/office/officeart/2005/8/layout/cycle8"/>
    <dgm:cxn modelId="{6DC48D33-931E-41F7-BDDE-C0A1B4A0B733}" type="presOf" srcId="{371C77EC-A8E5-4C22-942A-7EF9D8F65410}" destId="{1BC1751C-6D77-41C6-BF2C-B70C689DFE43}" srcOrd="1" destOrd="0" presId="urn:microsoft.com/office/officeart/2005/8/layout/cycle8"/>
    <dgm:cxn modelId="{FBAE4749-DBD6-40F4-A1F1-14C6E1DA8BD9}" srcId="{072600A9-9A62-474E-9382-D05C18810113}" destId="{CD20FB28-8A1F-4AEE-9A7A-3D7E78DABE4E}" srcOrd="2" destOrd="0" parTransId="{BD29EB07-370D-42DB-AC2A-665CE2E161B2}" sibTransId="{47FDE9E6-D8AF-4A6C-916A-162B6EE67776}"/>
    <dgm:cxn modelId="{ADB6F1DF-6CE1-4B05-A56C-8F5B7AED982E}" type="presOf" srcId="{CD20FB28-8A1F-4AEE-9A7A-3D7E78DABE4E}" destId="{B0B85D8B-DD21-4330-AE33-5E1EC8CBA5AC}" srcOrd="1" destOrd="0" presId="urn:microsoft.com/office/officeart/2005/8/layout/cycle8"/>
    <dgm:cxn modelId="{7C2BD58F-0403-40F1-A641-B2DDC7C63941}" type="presOf" srcId="{CD20FB28-8A1F-4AEE-9A7A-3D7E78DABE4E}" destId="{9EF62AD3-C4FC-4B51-8990-1A5F077E671F}" srcOrd="0" destOrd="0" presId="urn:microsoft.com/office/officeart/2005/8/layout/cycle8"/>
    <dgm:cxn modelId="{5E297991-491F-4736-AE75-D31389816C8D}" srcId="{072600A9-9A62-474E-9382-D05C18810113}" destId="{570BB460-B15B-421C-82A7-883DCA9A8656}" srcOrd="0" destOrd="0" parTransId="{887010E6-B826-40C0-B18D-017C852B7D7B}" sibTransId="{6614AA72-1168-4028-804C-CFB7B0B065EA}"/>
    <dgm:cxn modelId="{BF60C52F-25AB-424B-91D6-7D189B440A68}" srcId="{072600A9-9A62-474E-9382-D05C18810113}" destId="{371C77EC-A8E5-4C22-942A-7EF9D8F65410}" srcOrd="1" destOrd="0" parTransId="{69D700A5-682D-4ED2-8FA7-E42962625978}" sibTransId="{D49F909A-8C10-4758-98EF-B4EC889F5C60}"/>
    <dgm:cxn modelId="{BF524CC7-4D1D-41E3-9FD5-7D76986CBB53}" type="presOf" srcId="{371C77EC-A8E5-4C22-942A-7EF9D8F65410}" destId="{1D9D1401-C98C-4A5F-8D38-60B7B4310BB5}" srcOrd="0" destOrd="0" presId="urn:microsoft.com/office/officeart/2005/8/layout/cycle8"/>
    <dgm:cxn modelId="{9F615F06-AD45-4230-A11F-94ABCBDD7257}" type="presOf" srcId="{570BB460-B15B-421C-82A7-883DCA9A8656}" destId="{A7C996BB-3140-4E12-8F53-CEDC1A89A221}" srcOrd="0" destOrd="0" presId="urn:microsoft.com/office/officeart/2005/8/layout/cycle8"/>
    <dgm:cxn modelId="{B92F71E5-E4D1-408D-B5CD-A2769FA375B1}" type="presOf" srcId="{072600A9-9A62-474E-9382-D05C18810113}" destId="{747AD736-5078-44F7-97FC-EFC0F63F9FEE}" srcOrd="0" destOrd="0" presId="urn:microsoft.com/office/officeart/2005/8/layout/cycle8"/>
    <dgm:cxn modelId="{3AED064E-8837-4ECC-9FA1-69A5FCD03609}" type="presParOf" srcId="{747AD736-5078-44F7-97FC-EFC0F63F9FEE}" destId="{A7C996BB-3140-4E12-8F53-CEDC1A89A221}" srcOrd="0" destOrd="0" presId="urn:microsoft.com/office/officeart/2005/8/layout/cycle8"/>
    <dgm:cxn modelId="{2DCE1FCE-899D-4790-8AEB-4B40907E9F5C}" type="presParOf" srcId="{747AD736-5078-44F7-97FC-EFC0F63F9FEE}" destId="{CF31BEF5-AFEA-4125-BB23-27C8ED755F6C}" srcOrd="1" destOrd="0" presId="urn:microsoft.com/office/officeart/2005/8/layout/cycle8"/>
    <dgm:cxn modelId="{F97CD36D-C973-4539-B44B-9E472820FF31}" type="presParOf" srcId="{747AD736-5078-44F7-97FC-EFC0F63F9FEE}" destId="{5EA2478B-4C6A-4298-8959-A168632202C2}" srcOrd="2" destOrd="0" presId="urn:microsoft.com/office/officeart/2005/8/layout/cycle8"/>
    <dgm:cxn modelId="{5E843447-AF25-409B-BD12-DC0AC7E571A5}" type="presParOf" srcId="{747AD736-5078-44F7-97FC-EFC0F63F9FEE}" destId="{23F6B14A-271E-4D18-BAD4-B4A855125548}" srcOrd="3" destOrd="0" presId="urn:microsoft.com/office/officeart/2005/8/layout/cycle8"/>
    <dgm:cxn modelId="{F0BFBFEF-D30B-42CC-A5CF-006717DD7BF0}" type="presParOf" srcId="{747AD736-5078-44F7-97FC-EFC0F63F9FEE}" destId="{1D9D1401-C98C-4A5F-8D38-60B7B4310BB5}" srcOrd="4" destOrd="0" presId="urn:microsoft.com/office/officeart/2005/8/layout/cycle8"/>
    <dgm:cxn modelId="{DFBBD7D8-B5A0-4E71-B44E-5E1ACC198C09}" type="presParOf" srcId="{747AD736-5078-44F7-97FC-EFC0F63F9FEE}" destId="{BDD7B799-A9B9-4889-A8F6-F222E1403C40}" srcOrd="5" destOrd="0" presId="urn:microsoft.com/office/officeart/2005/8/layout/cycle8"/>
    <dgm:cxn modelId="{45BE7C3C-E710-4EC2-B63F-AD443E12C3F3}" type="presParOf" srcId="{747AD736-5078-44F7-97FC-EFC0F63F9FEE}" destId="{C9D41A71-7D56-4C00-87D2-8B675D69FEDC}" srcOrd="6" destOrd="0" presId="urn:microsoft.com/office/officeart/2005/8/layout/cycle8"/>
    <dgm:cxn modelId="{9AE1B35E-9E3D-44CB-ADD5-F9CF77835199}" type="presParOf" srcId="{747AD736-5078-44F7-97FC-EFC0F63F9FEE}" destId="{1BC1751C-6D77-41C6-BF2C-B70C689DFE43}" srcOrd="7" destOrd="0" presId="urn:microsoft.com/office/officeart/2005/8/layout/cycle8"/>
    <dgm:cxn modelId="{10C44E0B-D608-43E3-AE66-EDF1751C4EBA}" type="presParOf" srcId="{747AD736-5078-44F7-97FC-EFC0F63F9FEE}" destId="{9EF62AD3-C4FC-4B51-8990-1A5F077E671F}" srcOrd="8" destOrd="0" presId="urn:microsoft.com/office/officeart/2005/8/layout/cycle8"/>
    <dgm:cxn modelId="{5D977CFE-E9E2-47D6-98D7-B6A1B062C3FE}" type="presParOf" srcId="{747AD736-5078-44F7-97FC-EFC0F63F9FEE}" destId="{A6F65AC1-42F1-4731-954C-98707C97127D}" srcOrd="9" destOrd="0" presId="urn:microsoft.com/office/officeart/2005/8/layout/cycle8"/>
    <dgm:cxn modelId="{ECF15020-DFE5-470F-BD66-FD76EB8AEEDF}" type="presParOf" srcId="{747AD736-5078-44F7-97FC-EFC0F63F9FEE}" destId="{BE74468E-861B-4E6F-A3E4-9676F583A068}" srcOrd="10" destOrd="0" presId="urn:microsoft.com/office/officeart/2005/8/layout/cycle8"/>
    <dgm:cxn modelId="{1F04AC0D-1B30-4C2C-8DA0-0FBE15903FD7}" type="presParOf" srcId="{747AD736-5078-44F7-97FC-EFC0F63F9FEE}" destId="{B0B85D8B-DD21-4330-AE33-5E1EC8CBA5AC}" srcOrd="11" destOrd="0" presId="urn:microsoft.com/office/officeart/2005/8/layout/cycle8"/>
    <dgm:cxn modelId="{109A6DA4-DFF9-417C-B19E-6A1BE93E0C3A}" type="presParOf" srcId="{747AD736-5078-44F7-97FC-EFC0F63F9FEE}" destId="{7FBED366-E341-484D-B198-3D09AF6E525B}" srcOrd="12" destOrd="0" presId="urn:microsoft.com/office/officeart/2005/8/layout/cycle8"/>
    <dgm:cxn modelId="{AAB5747F-DE6C-40BB-8A7C-B069AAE97929}" type="presParOf" srcId="{747AD736-5078-44F7-97FC-EFC0F63F9FEE}" destId="{35C4FB76-A9BE-424B-8183-3DD5D5502AF5}" srcOrd="13" destOrd="0" presId="urn:microsoft.com/office/officeart/2005/8/layout/cycle8"/>
    <dgm:cxn modelId="{ACB75472-7274-49CB-A4E1-61C73163DE29}" type="presParOf" srcId="{747AD736-5078-44F7-97FC-EFC0F63F9FEE}" destId="{92473621-BCA4-4CF4-ADB2-B588AAC64125}" srcOrd="14" destOrd="0" presId="urn:microsoft.com/office/officeart/2005/8/layout/cycle8"/>
  </dgm:cxnLst>
  <dgm:bg>
    <a:gradFill flip="none" rotWithShape="1">
      <a:gsLst>
        <a:gs pos="0">
          <a:schemeClr val="accent3">
            <a:lumMod val="60000"/>
            <a:lumOff val="4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path path="shape">
        <a:fillToRect l="50000" t="50000" r="50000" b="50000"/>
      </a:path>
      <a:tileRect/>
    </a:gra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C9AFBA-9DCB-48C9-B772-7067DA4D63B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2387B86-5CB4-4A14-AEB8-72793163D67D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7200" dirty="0" smtClean="0"/>
            <a:t>Направления деятельности </a:t>
          </a:r>
          <a:endParaRPr lang="ru-RU" sz="7200" dirty="0"/>
        </a:p>
      </dgm:t>
    </dgm:pt>
    <dgm:pt modelId="{1984DA25-F911-4271-A447-DF570FA94EBA}" type="parTrans" cxnId="{C39CBB90-5112-4556-92F2-B0637C0DAD80}">
      <dgm:prSet/>
      <dgm:spPr/>
      <dgm:t>
        <a:bodyPr/>
        <a:lstStyle/>
        <a:p>
          <a:endParaRPr lang="ru-RU"/>
        </a:p>
      </dgm:t>
    </dgm:pt>
    <dgm:pt modelId="{A01E1D29-DC41-4990-9E86-BD8E655671AF}" type="sibTrans" cxnId="{C39CBB90-5112-4556-92F2-B0637C0DAD80}">
      <dgm:prSet/>
      <dgm:spPr/>
      <dgm:t>
        <a:bodyPr/>
        <a:lstStyle/>
        <a:p>
          <a:endParaRPr lang="ru-RU"/>
        </a:p>
      </dgm:t>
    </dgm:pt>
    <dgm:pt modelId="{5DC0E0B3-AD05-4FCE-9ED9-3CFE501A5AB2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2400" baseline="0" dirty="0" smtClean="0"/>
            <a:t>образовательное</a:t>
          </a:r>
          <a:endParaRPr lang="ru-RU" sz="2400" baseline="0" dirty="0"/>
        </a:p>
      </dgm:t>
    </dgm:pt>
    <dgm:pt modelId="{C41C11FC-C526-4B37-806F-A0BD480EA185}" type="parTrans" cxnId="{2B395E05-31DD-46B1-BCDF-0773CCBCCC3D}">
      <dgm:prSet/>
      <dgm:spPr/>
      <dgm:t>
        <a:bodyPr/>
        <a:lstStyle/>
        <a:p>
          <a:endParaRPr lang="ru-RU"/>
        </a:p>
      </dgm:t>
    </dgm:pt>
    <dgm:pt modelId="{CEF96740-B88E-4321-BE93-6B72B63A47BE}" type="sibTrans" cxnId="{2B395E05-31DD-46B1-BCDF-0773CCBCCC3D}">
      <dgm:prSet/>
      <dgm:spPr/>
      <dgm:t>
        <a:bodyPr/>
        <a:lstStyle/>
        <a:p>
          <a:endParaRPr lang="ru-RU"/>
        </a:p>
      </dgm:t>
    </dgm:pt>
    <dgm:pt modelId="{2A1E3BDA-9F59-4680-9829-22922B3CA3BF}">
      <dgm:prSet phldrT="[Текст]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dirty="0" smtClean="0"/>
            <a:t>Спортивно-оздоровительное</a:t>
          </a:r>
          <a:endParaRPr lang="ru-RU" dirty="0"/>
        </a:p>
      </dgm:t>
    </dgm:pt>
    <dgm:pt modelId="{E25301F2-3298-45E8-AE72-214EA1E69CD9}" type="parTrans" cxnId="{BD80604A-44CD-450D-B265-83852A8ACC3F}">
      <dgm:prSet/>
      <dgm:spPr/>
      <dgm:t>
        <a:bodyPr/>
        <a:lstStyle/>
        <a:p>
          <a:endParaRPr lang="ru-RU"/>
        </a:p>
      </dgm:t>
    </dgm:pt>
    <dgm:pt modelId="{7D6A7FBA-5AD2-49DE-8D1A-2A2A22CE8DA4}" type="sibTrans" cxnId="{BD80604A-44CD-450D-B265-83852A8ACC3F}">
      <dgm:prSet/>
      <dgm:spPr/>
      <dgm:t>
        <a:bodyPr/>
        <a:lstStyle/>
        <a:p>
          <a:endParaRPr lang="ru-RU"/>
        </a:p>
      </dgm:t>
    </dgm:pt>
    <dgm:pt modelId="{6B30B977-E3A2-4520-8923-35387D29234E}">
      <dgm:prSet phldrT="[Текст]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dirty="0" smtClean="0"/>
            <a:t>воспитательное</a:t>
          </a:r>
          <a:endParaRPr lang="ru-RU" dirty="0"/>
        </a:p>
      </dgm:t>
    </dgm:pt>
    <dgm:pt modelId="{AB76B965-FFD6-427A-96A6-F7BB0E8ABC01}" type="parTrans" cxnId="{E5FD6931-E60C-48B3-8E40-EED91143D076}">
      <dgm:prSet/>
      <dgm:spPr/>
      <dgm:t>
        <a:bodyPr/>
        <a:lstStyle/>
        <a:p>
          <a:endParaRPr lang="ru-RU"/>
        </a:p>
      </dgm:t>
    </dgm:pt>
    <dgm:pt modelId="{7826E30A-8D85-4137-A63D-A4CFE1D62C75}" type="sibTrans" cxnId="{E5FD6931-E60C-48B3-8E40-EED91143D076}">
      <dgm:prSet/>
      <dgm:spPr/>
      <dgm:t>
        <a:bodyPr/>
        <a:lstStyle/>
        <a:p>
          <a:endParaRPr lang="ru-RU"/>
        </a:p>
      </dgm:t>
    </dgm:pt>
    <dgm:pt modelId="{78D14EE2-4FBA-4FAA-BF3E-FC768AABFC0B}" type="pres">
      <dgm:prSet presAssocID="{9FC9AFBA-9DCB-48C9-B772-7067DA4D63B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0CE37B6-5BE0-4887-ACC7-6431182FF8BA}" type="pres">
      <dgm:prSet presAssocID="{52387B86-5CB4-4A14-AEB8-72793163D67D}" presName="hierRoot1" presStyleCnt="0">
        <dgm:presLayoutVars>
          <dgm:hierBranch val="init"/>
        </dgm:presLayoutVars>
      </dgm:prSet>
      <dgm:spPr/>
    </dgm:pt>
    <dgm:pt modelId="{9AABECA9-08CD-41AB-8591-40BAAA67A570}" type="pres">
      <dgm:prSet presAssocID="{52387B86-5CB4-4A14-AEB8-72793163D67D}" presName="rootComposite1" presStyleCnt="0"/>
      <dgm:spPr/>
    </dgm:pt>
    <dgm:pt modelId="{6BEBCBB1-7FE0-4FDF-BB6A-8CD80B147861}" type="pres">
      <dgm:prSet presAssocID="{52387B86-5CB4-4A14-AEB8-72793163D67D}" presName="rootText1" presStyleLbl="node0" presStyleIdx="0" presStyleCnt="1" custScaleX="312559" custScaleY="165590" custLinFactNeighborX="-5897" custLinFactNeighborY="-938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BF42F9-021A-4057-8954-3B171971686A}" type="pres">
      <dgm:prSet presAssocID="{52387B86-5CB4-4A14-AEB8-72793163D67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E94F097-3598-475A-A522-FC6422D9B609}" type="pres">
      <dgm:prSet presAssocID="{52387B86-5CB4-4A14-AEB8-72793163D67D}" presName="hierChild2" presStyleCnt="0"/>
      <dgm:spPr/>
    </dgm:pt>
    <dgm:pt modelId="{1B697354-F6D1-43D6-A2B1-F7C02D9F10D3}" type="pres">
      <dgm:prSet presAssocID="{C41C11FC-C526-4B37-806F-A0BD480EA185}" presName="Name37" presStyleLbl="parChTrans1D2" presStyleIdx="0" presStyleCnt="3"/>
      <dgm:spPr/>
      <dgm:t>
        <a:bodyPr/>
        <a:lstStyle/>
        <a:p>
          <a:endParaRPr lang="ru-RU"/>
        </a:p>
      </dgm:t>
    </dgm:pt>
    <dgm:pt modelId="{CEE15FA7-5A5D-474A-813C-D55C0E8D50A6}" type="pres">
      <dgm:prSet presAssocID="{5DC0E0B3-AD05-4FCE-9ED9-3CFE501A5AB2}" presName="hierRoot2" presStyleCnt="0">
        <dgm:presLayoutVars>
          <dgm:hierBranch val="init"/>
        </dgm:presLayoutVars>
      </dgm:prSet>
      <dgm:spPr/>
    </dgm:pt>
    <dgm:pt modelId="{7F5E8E6A-7A31-468B-BD93-B3C31293284D}" type="pres">
      <dgm:prSet presAssocID="{5DC0E0B3-AD05-4FCE-9ED9-3CFE501A5AB2}" presName="rootComposite" presStyleCnt="0"/>
      <dgm:spPr/>
    </dgm:pt>
    <dgm:pt modelId="{CF9AB8F2-27DB-4532-A56A-5ADFF73FA425}" type="pres">
      <dgm:prSet presAssocID="{5DC0E0B3-AD05-4FCE-9ED9-3CFE501A5AB2}" presName="rootText" presStyleLbl="node2" presStyleIdx="0" presStyleCnt="3" custLinFactNeighborX="-1388" custLinFactNeighborY="-3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D43334-048A-454F-BB38-1F1520858221}" type="pres">
      <dgm:prSet presAssocID="{5DC0E0B3-AD05-4FCE-9ED9-3CFE501A5AB2}" presName="rootConnector" presStyleLbl="node2" presStyleIdx="0" presStyleCnt="3"/>
      <dgm:spPr/>
      <dgm:t>
        <a:bodyPr/>
        <a:lstStyle/>
        <a:p>
          <a:endParaRPr lang="ru-RU"/>
        </a:p>
      </dgm:t>
    </dgm:pt>
    <dgm:pt modelId="{4834921F-32BB-475A-8C5C-DAF0107AA6DE}" type="pres">
      <dgm:prSet presAssocID="{5DC0E0B3-AD05-4FCE-9ED9-3CFE501A5AB2}" presName="hierChild4" presStyleCnt="0"/>
      <dgm:spPr/>
    </dgm:pt>
    <dgm:pt modelId="{FBB8FC4C-E47D-42A7-A976-FC36F6165E16}" type="pres">
      <dgm:prSet presAssocID="{5DC0E0B3-AD05-4FCE-9ED9-3CFE501A5AB2}" presName="hierChild5" presStyleCnt="0"/>
      <dgm:spPr/>
    </dgm:pt>
    <dgm:pt modelId="{11CCA365-7658-4F2E-8879-9953E0354CD8}" type="pres">
      <dgm:prSet presAssocID="{E25301F2-3298-45E8-AE72-214EA1E69CD9}" presName="Name37" presStyleLbl="parChTrans1D2" presStyleIdx="1" presStyleCnt="3"/>
      <dgm:spPr/>
      <dgm:t>
        <a:bodyPr/>
        <a:lstStyle/>
        <a:p>
          <a:endParaRPr lang="ru-RU"/>
        </a:p>
      </dgm:t>
    </dgm:pt>
    <dgm:pt modelId="{E349CBCF-02EC-4BC0-BACF-8ADF2FE5EC1B}" type="pres">
      <dgm:prSet presAssocID="{2A1E3BDA-9F59-4680-9829-22922B3CA3BF}" presName="hierRoot2" presStyleCnt="0">
        <dgm:presLayoutVars>
          <dgm:hierBranch val="init"/>
        </dgm:presLayoutVars>
      </dgm:prSet>
      <dgm:spPr/>
    </dgm:pt>
    <dgm:pt modelId="{BD00097F-A3D9-44D6-9B13-D443C2948F5F}" type="pres">
      <dgm:prSet presAssocID="{2A1E3BDA-9F59-4680-9829-22922B3CA3BF}" presName="rootComposite" presStyleCnt="0"/>
      <dgm:spPr/>
    </dgm:pt>
    <dgm:pt modelId="{F198F974-BB2E-4985-9714-A0994BE3BE47}" type="pres">
      <dgm:prSet presAssocID="{2A1E3BDA-9F59-4680-9829-22922B3CA3BF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14F27A-336C-445E-A779-0EEB15AAA043}" type="pres">
      <dgm:prSet presAssocID="{2A1E3BDA-9F59-4680-9829-22922B3CA3BF}" presName="rootConnector" presStyleLbl="node2" presStyleIdx="1" presStyleCnt="3"/>
      <dgm:spPr/>
      <dgm:t>
        <a:bodyPr/>
        <a:lstStyle/>
        <a:p>
          <a:endParaRPr lang="ru-RU"/>
        </a:p>
      </dgm:t>
    </dgm:pt>
    <dgm:pt modelId="{D1B374EA-E4FB-4F7F-861B-7246A8F48D3E}" type="pres">
      <dgm:prSet presAssocID="{2A1E3BDA-9F59-4680-9829-22922B3CA3BF}" presName="hierChild4" presStyleCnt="0"/>
      <dgm:spPr/>
    </dgm:pt>
    <dgm:pt modelId="{5BDB4771-A8AD-43D2-880A-6490BDBA9DEE}" type="pres">
      <dgm:prSet presAssocID="{2A1E3BDA-9F59-4680-9829-22922B3CA3BF}" presName="hierChild5" presStyleCnt="0"/>
      <dgm:spPr/>
    </dgm:pt>
    <dgm:pt modelId="{BD3F25AC-3E82-4838-BBFA-78C5777DC0D8}" type="pres">
      <dgm:prSet presAssocID="{AB76B965-FFD6-427A-96A6-F7BB0E8ABC01}" presName="Name37" presStyleLbl="parChTrans1D2" presStyleIdx="2" presStyleCnt="3"/>
      <dgm:spPr/>
      <dgm:t>
        <a:bodyPr/>
        <a:lstStyle/>
        <a:p>
          <a:endParaRPr lang="ru-RU"/>
        </a:p>
      </dgm:t>
    </dgm:pt>
    <dgm:pt modelId="{FF9453FC-7919-4369-ADD6-89C6F6E124A4}" type="pres">
      <dgm:prSet presAssocID="{6B30B977-E3A2-4520-8923-35387D29234E}" presName="hierRoot2" presStyleCnt="0">
        <dgm:presLayoutVars>
          <dgm:hierBranch val="init"/>
        </dgm:presLayoutVars>
      </dgm:prSet>
      <dgm:spPr/>
    </dgm:pt>
    <dgm:pt modelId="{5563CF98-164D-42E8-9E35-6D7D140614D2}" type="pres">
      <dgm:prSet presAssocID="{6B30B977-E3A2-4520-8923-35387D29234E}" presName="rootComposite" presStyleCnt="0"/>
      <dgm:spPr/>
    </dgm:pt>
    <dgm:pt modelId="{686018E9-4EF0-4C2B-8BCE-D40B00D786EE}" type="pres">
      <dgm:prSet presAssocID="{6B30B977-E3A2-4520-8923-35387D29234E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F0BD43-2A60-4239-9AA0-E6404498B780}" type="pres">
      <dgm:prSet presAssocID="{6B30B977-E3A2-4520-8923-35387D29234E}" presName="rootConnector" presStyleLbl="node2" presStyleIdx="2" presStyleCnt="3"/>
      <dgm:spPr/>
      <dgm:t>
        <a:bodyPr/>
        <a:lstStyle/>
        <a:p>
          <a:endParaRPr lang="ru-RU"/>
        </a:p>
      </dgm:t>
    </dgm:pt>
    <dgm:pt modelId="{A99D78AE-5C5C-4AB7-B722-EBDD7BA67161}" type="pres">
      <dgm:prSet presAssocID="{6B30B977-E3A2-4520-8923-35387D29234E}" presName="hierChild4" presStyleCnt="0"/>
      <dgm:spPr/>
    </dgm:pt>
    <dgm:pt modelId="{39CE2525-C3CC-4DEC-A5A6-E539ED8956BF}" type="pres">
      <dgm:prSet presAssocID="{6B30B977-E3A2-4520-8923-35387D29234E}" presName="hierChild5" presStyleCnt="0"/>
      <dgm:spPr/>
    </dgm:pt>
    <dgm:pt modelId="{9C3BE814-40C7-4C0C-A28D-A8268CE2D6EA}" type="pres">
      <dgm:prSet presAssocID="{52387B86-5CB4-4A14-AEB8-72793163D67D}" presName="hierChild3" presStyleCnt="0"/>
      <dgm:spPr/>
    </dgm:pt>
  </dgm:ptLst>
  <dgm:cxnLst>
    <dgm:cxn modelId="{0587592D-34E6-454C-A797-DEF943B06C7C}" type="presOf" srcId="{52387B86-5CB4-4A14-AEB8-72793163D67D}" destId="{F7BF42F9-021A-4057-8954-3B171971686A}" srcOrd="1" destOrd="0" presId="urn:microsoft.com/office/officeart/2005/8/layout/orgChart1"/>
    <dgm:cxn modelId="{3E6F0BB5-24F9-40E4-913A-59E046DA85B8}" type="presOf" srcId="{C41C11FC-C526-4B37-806F-A0BD480EA185}" destId="{1B697354-F6D1-43D6-A2B1-F7C02D9F10D3}" srcOrd="0" destOrd="0" presId="urn:microsoft.com/office/officeart/2005/8/layout/orgChart1"/>
    <dgm:cxn modelId="{BD80604A-44CD-450D-B265-83852A8ACC3F}" srcId="{52387B86-5CB4-4A14-AEB8-72793163D67D}" destId="{2A1E3BDA-9F59-4680-9829-22922B3CA3BF}" srcOrd="1" destOrd="0" parTransId="{E25301F2-3298-45E8-AE72-214EA1E69CD9}" sibTransId="{7D6A7FBA-5AD2-49DE-8D1A-2A2A22CE8DA4}"/>
    <dgm:cxn modelId="{E95DA584-C148-4724-ABE3-4379CF4260EE}" type="presOf" srcId="{5DC0E0B3-AD05-4FCE-9ED9-3CFE501A5AB2}" destId="{CBD43334-048A-454F-BB38-1F1520858221}" srcOrd="1" destOrd="0" presId="urn:microsoft.com/office/officeart/2005/8/layout/orgChart1"/>
    <dgm:cxn modelId="{957DE98A-50F9-4515-B7A5-92C703499B92}" type="presOf" srcId="{2A1E3BDA-9F59-4680-9829-22922B3CA3BF}" destId="{F198F974-BB2E-4985-9714-A0994BE3BE47}" srcOrd="0" destOrd="0" presId="urn:microsoft.com/office/officeart/2005/8/layout/orgChart1"/>
    <dgm:cxn modelId="{0F7BEA36-34E2-48F5-947A-B4875BC5823A}" type="presOf" srcId="{52387B86-5CB4-4A14-AEB8-72793163D67D}" destId="{6BEBCBB1-7FE0-4FDF-BB6A-8CD80B147861}" srcOrd="0" destOrd="0" presId="urn:microsoft.com/office/officeart/2005/8/layout/orgChart1"/>
    <dgm:cxn modelId="{E5FD6931-E60C-48B3-8E40-EED91143D076}" srcId="{52387B86-5CB4-4A14-AEB8-72793163D67D}" destId="{6B30B977-E3A2-4520-8923-35387D29234E}" srcOrd="2" destOrd="0" parTransId="{AB76B965-FFD6-427A-96A6-F7BB0E8ABC01}" sibTransId="{7826E30A-8D85-4137-A63D-A4CFE1D62C75}"/>
    <dgm:cxn modelId="{DCC32DC6-413A-4229-8401-6C24AC18597D}" type="presOf" srcId="{9FC9AFBA-9DCB-48C9-B772-7067DA4D63B7}" destId="{78D14EE2-4FBA-4FAA-BF3E-FC768AABFC0B}" srcOrd="0" destOrd="0" presId="urn:microsoft.com/office/officeart/2005/8/layout/orgChart1"/>
    <dgm:cxn modelId="{3159686F-64D6-4874-A256-96FC27D8B619}" type="presOf" srcId="{AB76B965-FFD6-427A-96A6-F7BB0E8ABC01}" destId="{BD3F25AC-3E82-4838-BBFA-78C5777DC0D8}" srcOrd="0" destOrd="0" presId="urn:microsoft.com/office/officeart/2005/8/layout/orgChart1"/>
    <dgm:cxn modelId="{06296286-8EB0-4992-A04E-D89AF6C5F990}" type="presOf" srcId="{6B30B977-E3A2-4520-8923-35387D29234E}" destId="{686018E9-4EF0-4C2B-8BCE-D40B00D786EE}" srcOrd="0" destOrd="0" presId="urn:microsoft.com/office/officeart/2005/8/layout/orgChart1"/>
    <dgm:cxn modelId="{C629FBA9-BA9B-4DB7-88D1-D4E03BA05B43}" type="presOf" srcId="{5DC0E0B3-AD05-4FCE-9ED9-3CFE501A5AB2}" destId="{CF9AB8F2-27DB-4532-A56A-5ADFF73FA425}" srcOrd="0" destOrd="0" presId="urn:microsoft.com/office/officeart/2005/8/layout/orgChart1"/>
    <dgm:cxn modelId="{C39CBB90-5112-4556-92F2-B0637C0DAD80}" srcId="{9FC9AFBA-9DCB-48C9-B772-7067DA4D63B7}" destId="{52387B86-5CB4-4A14-AEB8-72793163D67D}" srcOrd="0" destOrd="0" parTransId="{1984DA25-F911-4271-A447-DF570FA94EBA}" sibTransId="{A01E1D29-DC41-4990-9E86-BD8E655671AF}"/>
    <dgm:cxn modelId="{00E4C1E5-4678-4DD4-8A69-1ADA990A8BAD}" type="presOf" srcId="{6B30B977-E3A2-4520-8923-35387D29234E}" destId="{07F0BD43-2A60-4239-9AA0-E6404498B780}" srcOrd="1" destOrd="0" presId="urn:microsoft.com/office/officeart/2005/8/layout/orgChart1"/>
    <dgm:cxn modelId="{8C532BAD-43C8-4DF3-83FB-23F685E367C0}" type="presOf" srcId="{E25301F2-3298-45E8-AE72-214EA1E69CD9}" destId="{11CCA365-7658-4F2E-8879-9953E0354CD8}" srcOrd="0" destOrd="0" presId="urn:microsoft.com/office/officeart/2005/8/layout/orgChart1"/>
    <dgm:cxn modelId="{2B395E05-31DD-46B1-BCDF-0773CCBCCC3D}" srcId="{52387B86-5CB4-4A14-AEB8-72793163D67D}" destId="{5DC0E0B3-AD05-4FCE-9ED9-3CFE501A5AB2}" srcOrd="0" destOrd="0" parTransId="{C41C11FC-C526-4B37-806F-A0BD480EA185}" sibTransId="{CEF96740-B88E-4321-BE93-6B72B63A47BE}"/>
    <dgm:cxn modelId="{BC48A0F2-9F0F-403C-B4BA-9126280C78EA}" type="presOf" srcId="{2A1E3BDA-9F59-4680-9829-22922B3CA3BF}" destId="{9014F27A-336C-445E-A779-0EEB15AAA043}" srcOrd="1" destOrd="0" presId="urn:microsoft.com/office/officeart/2005/8/layout/orgChart1"/>
    <dgm:cxn modelId="{A742ADF4-F3F9-4AE0-ACEC-C96EECB1BA64}" type="presParOf" srcId="{78D14EE2-4FBA-4FAA-BF3E-FC768AABFC0B}" destId="{B0CE37B6-5BE0-4887-ACC7-6431182FF8BA}" srcOrd="0" destOrd="0" presId="urn:microsoft.com/office/officeart/2005/8/layout/orgChart1"/>
    <dgm:cxn modelId="{96A25AC9-D166-4726-A53E-544712FEF945}" type="presParOf" srcId="{B0CE37B6-5BE0-4887-ACC7-6431182FF8BA}" destId="{9AABECA9-08CD-41AB-8591-40BAAA67A570}" srcOrd="0" destOrd="0" presId="urn:microsoft.com/office/officeart/2005/8/layout/orgChart1"/>
    <dgm:cxn modelId="{2595D185-6C9B-4A2A-BADB-EFA672BC490D}" type="presParOf" srcId="{9AABECA9-08CD-41AB-8591-40BAAA67A570}" destId="{6BEBCBB1-7FE0-4FDF-BB6A-8CD80B147861}" srcOrd="0" destOrd="0" presId="urn:microsoft.com/office/officeart/2005/8/layout/orgChart1"/>
    <dgm:cxn modelId="{783E2106-1DD0-45E8-B780-E186721731A2}" type="presParOf" srcId="{9AABECA9-08CD-41AB-8591-40BAAA67A570}" destId="{F7BF42F9-021A-4057-8954-3B171971686A}" srcOrd="1" destOrd="0" presId="urn:microsoft.com/office/officeart/2005/8/layout/orgChart1"/>
    <dgm:cxn modelId="{D2A90898-5924-41A6-A727-55EE6B84FEEE}" type="presParOf" srcId="{B0CE37B6-5BE0-4887-ACC7-6431182FF8BA}" destId="{AE94F097-3598-475A-A522-FC6422D9B609}" srcOrd="1" destOrd="0" presId="urn:microsoft.com/office/officeart/2005/8/layout/orgChart1"/>
    <dgm:cxn modelId="{9AE23F1A-E72D-4569-83AF-3703CAB0D48C}" type="presParOf" srcId="{AE94F097-3598-475A-A522-FC6422D9B609}" destId="{1B697354-F6D1-43D6-A2B1-F7C02D9F10D3}" srcOrd="0" destOrd="0" presId="urn:microsoft.com/office/officeart/2005/8/layout/orgChart1"/>
    <dgm:cxn modelId="{24F133DE-C80A-45E0-B351-D2F2924BDA10}" type="presParOf" srcId="{AE94F097-3598-475A-A522-FC6422D9B609}" destId="{CEE15FA7-5A5D-474A-813C-D55C0E8D50A6}" srcOrd="1" destOrd="0" presId="urn:microsoft.com/office/officeart/2005/8/layout/orgChart1"/>
    <dgm:cxn modelId="{99627A60-3DC8-47F7-867D-4FEAAD91A8DB}" type="presParOf" srcId="{CEE15FA7-5A5D-474A-813C-D55C0E8D50A6}" destId="{7F5E8E6A-7A31-468B-BD93-B3C31293284D}" srcOrd="0" destOrd="0" presId="urn:microsoft.com/office/officeart/2005/8/layout/orgChart1"/>
    <dgm:cxn modelId="{7DEA467A-31B5-48F8-A9BD-1C317C3B9FF4}" type="presParOf" srcId="{7F5E8E6A-7A31-468B-BD93-B3C31293284D}" destId="{CF9AB8F2-27DB-4532-A56A-5ADFF73FA425}" srcOrd="0" destOrd="0" presId="urn:microsoft.com/office/officeart/2005/8/layout/orgChart1"/>
    <dgm:cxn modelId="{79F24B94-3612-477E-AAA0-2E2D445B1C48}" type="presParOf" srcId="{7F5E8E6A-7A31-468B-BD93-B3C31293284D}" destId="{CBD43334-048A-454F-BB38-1F1520858221}" srcOrd="1" destOrd="0" presId="urn:microsoft.com/office/officeart/2005/8/layout/orgChart1"/>
    <dgm:cxn modelId="{85591EC7-2917-4C04-B5FF-31AE6EF0893D}" type="presParOf" srcId="{CEE15FA7-5A5D-474A-813C-D55C0E8D50A6}" destId="{4834921F-32BB-475A-8C5C-DAF0107AA6DE}" srcOrd="1" destOrd="0" presId="urn:microsoft.com/office/officeart/2005/8/layout/orgChart1"/>
    <dgm:cxn modelId="{98B5BBC8-80CF-43D4-8FA8-CF58B0AECE2C}" type="presParOf" srcId="{CEE15FA7-5A5D-474A-813C-D55C0E8D50A6}" destId="{FBB8FC4C-E47D-42A7-A976-FC36F6165E16}" srcOrd="2" destOrd="0" presId="urn:microsoft.com/office/officeart/2005/8/layout/orgChart1"/>
    <dgm:cxn modelId="{E11285B8-FBD6-4BAB-8EED-33E4AB03747D}" type="presParOf" srcId="{AE94F097-3598-475A-A522-FC6422D9B609}" destId="{11CCA365-7658-4F2E-8879-9953E0354CD8}" srcOrd="2" destOrd="0" presId="urn:microsoft.com/office/officeart/2005/8/layout/orgChart1"/>
    <dgm:cxn modelId="{EDA01AB1-E0E2-45C1-9E70-D85AB7585E68}" type="presParOf" srcId="{AE94F097-3598-475A-A522-FC6422D9B609}" destId="{E349CBCF-02EC-4BC0-BACF-8ADF2FE5EC1B}" srcOrd="3" destOrd="0" presId="urn:microsoft.com/office/officeart/2005/8/layout/orgChart1"/>
    <dgm:cxn modelId="{5E2836D2-D75E-4BEF-BBFD-0B77338E8C37}" type="presParOf" srcId="{E349CBCF-02EC-4BC0-BACF-8ADF2FE5EC1B}" destId="{BD00097F-A3D9-44D6-9B13-D443C2948F5F}" srcOrd="0" destOrd="0" presId="urn:microsoft.com/office/officeart/2005/8/layout/orgChart1"/>
    <dgm:cxn modelId="{DED68A1D-CCAB-4A4D-B8EB-5DE8BE76D19E}" type="presParOf" srcId="{BD00097F-A3D9-44D6-9B13-D443C2948F5F}" destId="{F198F974-BB2E-4985-9714-A0994BE3BE47}" srcOrd="0" destOrd="0" presId="urn:microsoft.com/office/officeart/2005/8/layout/orgChart1"/>
    <dgm:cxn modelId="{7EB5423C-3DBC-49E2-9FA3-72A105A5416E}" type="presParOf" srcId="{BD00097F-A3D9-44D6-9B13-D443C2948F5F}" destId="{9014F27A-336C-445E-A779-0EEB15AAA043}" srcOrd="1" destOrd="0" presId="urn:microsoft.com/office/officeart/2005/8/layout/orgChart1"/>
    <dgm:cxn modelId="{F869995B-897D-4C70-9EC8-0B8962599380}" type="presParOf" srcId="{E349CBCF-02EC-4BC0-BACF-8ADF2FE5EC1B}" destId="{D1B374EA-E4FB-4F7F-861B-7246A8F48D3E}" srcOrd="1" destOrd="0" presId="urn:microsoft.com/office/officeart/2005/8/layout/orgChart1"/>
    <dgm:cxn modelId="{F1CA73BC-3C59-4699-A5DA-2D219AF061C6}" type="presParOf" srcId="{E349CBCF-02EC-4BC0-BACF-8ADF2FE5EC1B}" destId="{5BDB4771-A8AD-43D2-880A-6490BDBA9DEE}" srcOrd="2" destOrd="0" presId="urn:microsoft.com/office/officeart/2005/8/layout/orgChart1"/>
    <dgm:cxn modelId="{4832E3D2-C8F3-43DC-B75A-923AA2EE0D56}" type="presParOf" srcId="{AE94F097-3598-475A-A522-FC6422D9B609}" destId="{BD3F25AC-3E82-4838-BBFA-78C5777DC0D8}" srcOrd="4" destOrd="0" presId="urn:microsoft.com/office/officeart/2005/8/layout/orgChart1"/>
    <dgm:cxn modelId="{A5E7089C-D581-44E6-B5B9-A84AF8439811}" type="presParOf" srcId="{AE94F097-3598-475A-A522-FC6422D9B609}" destId="{FF9453FC-7919-4369-ADD6-89C6F6E124A4}" srcOrd="5" destOrd="0" presId="urn:microsoft.com/office/officeart/2005/8/layout/orgChart1"/>
    <dgm:cxn modelId="{45E32BC8-39D2-4632-8404-F1D231D41030}" type="presParOf" srcId="{FF9453FC-7919-4369-ADD6-89C6F6E124A4}" destId="{5563CF98-164D-42E8-9E35-6D7D140614D2}" srcOrd="0" destOrd="0" presId="urn:microsoft.com/office/officeart/2005/8/layout/orgChart1"/>
    <dgm:cxn modelId="{3E38204D-47DF-41D4-BF39-208392F66625}" type="presParOf" srcId="{5563CF98-164D-42E8-9E35-6D7D140614D2}" destId="{686018E9-4EF0-4C2B-8BCE-D40B00D786EE}" srcOrd="0" destOrd="0" presId="urn:microsoft.com/office/officeart/2005/8/layout/orgChart1"/>
    <dgm:cxn modelId="{ECE0DFC0-5229-460E-995A-D1569170CA9B}" type="presParOf" srcId="{5563CF98-164D-42E8-9E35-6D7D140614D2}" destId="{07F0BD43-2A60-4239-9AA0-E6404498B780}" srcOrd="1" destOrd="0" presId="urn:microsoft.com/office/officeart/2005/8/layout/orgChart1"/>
    <dgm:cxn modelId="{F46E1D49-32B5-418F-BD49-2C550F7504F5}" type="presParOf" srcId="{FF9453FC-7919-4369-ADD6-89C6F6E124A4}" destId="{A99D78AE-5C5C-4AB7-B722-EBDD7BA67161}" srcOrd="1" destOrd="0" presId="urn:microsoft.com/office/officeart/2005/8/layout/orgChart1"/>
    <dgm:cxn modelId="{890F08A7-9A3D-4AC1-85D2-70E2A17400D1}" type="presParOf" srcId="{FF9453FC-7919-4369-ADD6-89C6F6E124A4}" destId="{39CE2525-C3CC-4DEC-A5A6-E539ED8956BF}" srcOrd="2" destOrd="0" presId="urn:microsoft.com/office/officeart/2005/8/layout/orgChart1"/>
    <dgm:cxn modelId="{1ABB377E-CEB3-45D3-8BEC-789E3C2DE86D}" type="presParOf" srcId="{B0CE37B6-5BE0-4887-ACC7-6431182FF8BA}" destId="{9C3BE814-40C7-4C0C-A28D-A8268CE2D6E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7C996BB-3140-4E12-8F53-CEDC1A89A221}">
      <dsp:nvSpPr>
        <dsp:cNvPr id="0" name=""/>
        <dsp:cNvSpPr/>
      </dsp:nvSpPr>
      <dsp:spPr>
        <a:xfrm>
          <a:off x="2218676" y="306054"/>
          <a:ext cx="3955161" cy="3955161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accent2">
                  <a:lumMod val="50000"/>
                </a:schemeClr>
              </a:solidFill>
            </a:rPr>
            <a:t>родитель</a:t>
          </a:r>
          <a:endParaRPr lang="ru-RU" sz="27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4303141" y="1144171"/>
        <a:ext cx="1412557" cy="1177131"/>
      </dsp:txXfrm>
    </dsp:sp>
    <dsp:sp modelId="{1D9D1401-C98C-4A5F-8D38-60B7B4310BB5}">
      <dsp:nvSpPr>
        <dsp:cNvPr id="0" name=""/>
        <dsp:cNvSpPr/>
      </dsp:nvSpPr>
      <dsp:spPr>
        <a:xfrm>
          <a:off x="2137219" y="447309"/>
          <a:ext cx="3955161" cy="3955161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accent2">
                  <a:lumMod val="50000"/>
                </a:schemeClr>
              </a:solidFill>
            </a:rPr>
            <a:t>школа</a:t>
          </a:r>
          <a:endParaRPr lang="ru-RU" sz="27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3078924" y="3013456"/>
        <a:ext cx="2118836" cy="1035875"/>
      </dsp:txXfrm>
    </dsp:sp>
    <dsp:sp modelId="{9EF62AD3-C4FC-4B51-8990-1A5F077E671F}">
      <dsp:nvSpPr>
        <dsp:cNvPr id="0" name=""/>
        <dsp:cNvSpPr/>
      </dsp:nvSpPr>
      <dsp:spPr>
        <a:xfrm>
          <a:off x="2055762" y="306054"/>
          <a:ext cx="3955161" cy="3955161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accent2">
                  <a:lumMod val="50000"/>
                </a:schemeClr>
              </a:solidFill>
            </a:rPr>
            <a:t>ученик</a:t>
          </a:r>
          <a:endParaRPr lang="ru-RU" sz="27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2513901" y="1144171"/>
        <a:ext cx="1412557" cy="1177131"/>
      </dsp:txXfrm>
    </dsp:sp>
    <dsp:sp modelId="{7FBED366-E341-484D-B198-3D09AF6E525B}">
      <dsp:nvSpPr>
        <dsp:cNvPr id="0" name=""/>
        <dsp:cNvSpPr/>
      </dsp:nvSpPr>
      <dsp:spPr>
        <a:xfrm>
          <a:off x="1974160" y="61210"/>
          <a:ext cx="4444847" cy="4444847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C4FB76-A9BE-424B-8183-3DD5D5502AF5}">
      <dsp:nvSpPr>
        <dsp:cNvPr id="0" name=""/>
        <dsp:cNvSpPr/>
      </dsp:nvSpPr>
      <dsp:spPr>
        <a:xfrm>
          <a:off x="1892376" y="202216"/>
          <a:ext cx="4444847" cy="4444847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473621-BCA4-4CF4-ADB2-B588AAC64125}">
      <dsp:nvSpPr>
        <dsp:cNvPr id="0" name=""/>
        <dsp:cNvSpPr/>
      </dsp:nvSpPr>
      <dsp:spPr>
        <a:xfrm>
          <a:off x="1810592" y="61210"/>
          <a:ext cx="4444847" cy="4444847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D3F25AC-3E82-4838-BBFA-78C5777DC0D8}">
      <dsp:nvSpPr>
        <dsp:cNvPr id="0" name=""/>
        <dsp:cNvSpPr/>
      </dsp:nvSpPr>
      <dsp:spPr>
        <a:xfrm>
          <a:off x="4000536" y="2077332"/>
          <a:ext cx="3074356" cy="16461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1766"/>
              </a:lnTo>
              <a:lnTo>
                <a:pt x="3074356" y="1391766"/>
              </a:lnTo>
              <a:lnTo>
                <a:pt x="3074356" y="164615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CCA365-7658-4F2E-8879-9953E0354CD8}">
      <dsp:nvSpPr>
        <dsp:cNvPr id="0" name=""/>
        <dsp:cNvSpPr/>
      </dsp:nvSpPr>
      <dsp:spPr>
        <a:xfrm>
          <a:off x="4000536" y="2077332"/>
          <a:ext cx="142867" cy="16461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1766"/>
              </a:lnTo>
              <a:lnTo>
                <a:pt x="142867" y="1391766"/>
              </a:lnTo>
              <a:lnTo>
                <a:pt x="142867" y="164615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697354-F6D1-43D6-A2B1-F7C02D9F10D3}">
      <dsp:nvSpPr>
        <dsp:cNvPr id="0" name=""/>
        <dsp:cNvSpPr/>
      </dsp:nvSpPr>
      <dsp:spPr>
        <a:xfrm>
          <a:off x="1211358" y="2077332"/>
          <a:ext cx="2789177" cy="1642009"/>
        </a:xfrm>
        <a:custGeom>
          <a:avLst/>
          <a:gdLst/>
          <a:ahLst/>
          <a:cxnLst/>
          <a:rect l="0" t="0" r="0" b="0"/>
          <a:pathLst>
            <a:path>
              <a:moveTo>
                <a:pt x="2789177" y="0"/>
              </a:moveTo>
              <a:lnTo>
                <a:pt x="2789177" y="1387623"/>
              </a:lnTo>
              <a:lnTo>
                <a:pt x="0" y="1387623"/>
              </a:lnTo>
              <a:lnTo>
                <a:pt x="0" y="16420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EBCBB1-7FE0-4FDF-BB6A-8CD80B147861}">
      <dsp:nvSpPr>
        <dsp:cNvPr id="0" name=""/>
        <dsp:cNvSpPr/>
      </dsp:nvSpPr>
      <dsp:spPr>
        <a:xfrm>
          <a:off x="214324" y="71443"/>
          <a:ext cx="7572422" cy="2005889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200" kern="1200" dirty="0" smtClean="0"/>
            <a:t>Направления деятельности </a:t>
          </a:r>
          <a:endParaRPr lang="ru-RU" sz="7200" kern="1200" dirty="0"/>
        </a:p>
      </dsp:txBody>
      <dsp:txXfrm>
        <a:off x="214324" y="71443"/>
        <a:ext cx="7572422" cy="2005889"/>
      </dsp:txXfrm>
    </dsp:sp>
    <dsp:sp modelId="{CF9AB8F2-27DB-4532-A56A-5ADFF73FA425}">
      <dsp:nvSpPr>
        <dsp:cNvPr id="0" name=""/>
        <dsp:cNvSpPr/>
      </dsp:nvSpPr>
      <dsp:spPr>
        <a:xfrm>
          <a:off x="0" y="3719341"/>
          <a:ext cx="2422717" cy="1211358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baseline="0" dirty="0" smtClean="0"/>
            <a:t>образовательное</a:t>
          </a:r>
          <a:endParaRPr lang="ru-RU" sz="2400" kern="1200" baseline="0" dirty="0"/>
        </a:p>
      </dsp:txBody>
      <dsp:txXfrm>
        <a:off x="0" y="3719341"/>
        <a:ext cx="2422717" cy="1211358"/>
      </dsp:txXfrm>
    </dsp:sp>
    <dsp:sp modelId="{F198F974-BB2E-4985-9714-A0994BE3BE47}">
      <dsp:nvSpPr>
        <dsp:cNvPr id="0" name=""/>
        <dsp:cNvSpPr/>
      </dsp:nvSpPr>
      <dsp:spPr>
        <a:xfrm>
          <a:off x="2932045" y="3723484"/>
          <a:ext cx="2422717" cy="1211358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Спортивно-оздоровительное</a:t>
          </a:r>
          <a:endParaRPr lang="ru-RU" sz="2500" kern="1200" dirty="0"/>
        </a:p>
      </dsp:txBody>
      <dsp:txXfrm>
        <a:off x="2932045" y="3723484"/>
        <a:ext cx="2422717" cy="1211358"/>
      </dsp:txXfrm>
    </dsp:sp>
    <dsp:sp modelId="{686018E9-4EF0-4C2B-8BCE-D40B00D786EE}">
      <dsp:nvSpPr>
        <dsp:cNvPr id="0" name=""/>
        <dsp:cNvSpPr/>
      </dsp:nvSpPr>
      <dsp:spPr>
        <a:xfrm>
          <a:off x="5863533" y="3723484"/>
          <a:ext cx="2422717" cy="1211358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воспитательное</a:t>
          </a:r>
          <a:endParaRPr lang="ru-RU" sz="2500" kern="1200" dirty="0"/>
        </a:p>
      </dsp:txBody>
      <dsp:txXfrm>
        <a:off x="5863533" y="3723484"/>
        <a:ext cx="2422717" cy="12113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6AAE2-3772-4C1A-85E7-1DFACF794119}" type="datetimeFigureOut">
              <a:rPr lang="ru-RU" smtClean="0"/>
              <a:pPr/>
              <a:t>18.04.2012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59A1F-C612-4A7C-B03F-B0687718103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A51F1-DAE7-4B89-B160-B379B4514D16}" type="datetimeFigureOut">
              <a:rPr lang="ru-RU" smtClean="0"/>
              <a:pPr/>
              <a:t>18.04.2012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53C8B-142E-48E4-9225-2894D2ACE85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A51F1-DAE7-4B89-B160-B379B4514D16}" type="datetimeFigureOut">
              <a:rPr lang="ru-RU" smtClean="0"/>
              <a:pPr/>
              <a:t>18.04.2012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53C8B-142E-48E4-9225-2894D2ACE8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A51F1-DAE7-4B89-B160-B379B4514D16}" type="datetimeFigureOut">
              <a:rPr lang="ru-RU" smtClean="0"/>
              <a:pPr/>
              <a:t>18.04.2012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53C8B-142E-48E4-9225-2894D2ACE8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3A00D-13E2-4CE7-B62A-1D8F23DA5463}" type="datetimeFigureOut">
              <a:rPr lang="ru-RU" smtClean="0"/>
              <a:pPr/>
              <a:t>18.04.2012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CB56-D94F-4C7C-A834-CE6E26CF8B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3A00D-13E2-4CE7-B62A-1D8F23DA5463}" type="datetimeFigureOut">
              <a:rPr lang="ru-RU" smtClean="0"/>
              <a:pPr/>
              <a:t>18.04.2012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CB56-D94F-4C7C-A834-CE6E26CF8B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3A00D-13E2-4CE7-B62A-1D8F23DA5463}" type="datetimeFigureOut">
              <a:rPr lang="ru-RU" smtClean="0"/>
              <a:pPr/>
              <a:t>18.04.2012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CB56-D94F-4C7C-A834-CE6E26CF8B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3A00D-13E2-4CE7-B62A-1D8F23DA5463}" type="datetimeFigureOut">
              <a:rPr lang="ru-RU" smtClean="0"/>
              <a:pPr/>
              <a:t>18.04.2012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CB56-D94F-4C7C-A834-CE6E26CF8B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3A00D-13E2-4CE7-B62A-1D8F23DA5463}" type="datetimeFigureOut">
              <a:rPr lang="ru-RU" smtClean="0"/>
              <a:pPr/>
              <a:t>18.04.2012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CB56-D94F-4C7C-A834-CE6E26CF8B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3A00D-13E2-4CE7-B62A-1D8F23DA5463}" type="datetimeFigureOut">
              <a:rPr lang="ru-RU" smtClean="0"/>
              <a:pPr/>
              <a:t>18.04.2012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CB56-D94F-4C7C-A834-CE6E26CF8B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3A00D-13E2-4CE7-B62A-1D8F23DA5463}" type="datetimeFigureOut">
              <a:rPr lang="ru-RU" smtClean="0"/>
              <a:pPr/>
              <a:t>18.04.2012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CB56-D94F-4C7C-A834-CE6E26CF8B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3A00D-13E2-4CE7-B62A-1D8F23DA5463}" type="datetimeFigureOut">
              <a:rPr lang="ru-RU" smtClean="0"/>
              <a:pPr/>
              <a:t>18.04.2012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CB56-D94F-4C7C-A834-CE6E26CF8B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A51F1-DAE7-4B89-B160-B379B4514D16}" type="datetimeFigureOut">
              <a:rPr lang="ru-RU" smtClean="0"/>
              <a:pPr/>
              <a:t>18.04.2012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53C8B-142E-48E4-9225-2894D2ACE8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3A00D-13E2-4CE7-B62A-1D8F23DA5463}" type="datetimeFigureOut">
              <a:rPr lang="ru-RU" smtClean="0"/>
              <a:pPr/>
              <a:t>18.04.2012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CB56-D94F-4C7C-A834-CE6E26CF8B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3A00D-13E2-4CE7-B62A-1D8F23DA5463}" type="datetimeFigureOut">
              <a:rPr lang="ru-RU" smtClean="0"/>
              <a:pPr/>
              <a:t>18.04.2012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CB56-D94F-4C7C-A834-CE6E26CF8B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3A00D-13E2-4CE7-B62A-1D8F23DA5463}" type="datetimeFigureOut">
              <a:rPr lang="ru-RU" smtClean="0"/>
              <a:pPr/>
              <a:t>18.04.2012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CB56-D94F-4C7C-A834-CE6E26CF8B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A51F1-DAE7-4B89-B160-B379B4514D16}" type="datetimeFigureOut">
              <a:rPr lang="ru-RU" smtClean="0"/>
              <a:pPr/>
              <a:t>18.04.2012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53C8B-142E-48E4-9225-2894D2ACE8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A51F1-DAE7-4B89-B160-B379B4514D16}" type="datetimeFigureOut">
              <a:rPr lang="ru-RU" smtClean="0"/>
              <a:pPr/>
              <a:t>18.04.2012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53C8B-142E-48E4-9225-2894D2ACE8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A51F1-DAE7-4B89-B160-B379B4514D16}" type="datetimeFigureOut">
              <a:rPr lang="ru-RU" smtClean="0"/>
              <a:pPr/>
              <a:t>18.04.2012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53C8B-142E-48E4-9225-2894D2ACE8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A51F1-DAE7-4B89-B160-B379B4514D16}" type="datetimeFigureOut">
              <a:rPr lang="ru-RU" smtClean="0"/>
              <a:pPr/>
              <a:t>18.04.2012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53C8B-142E-48E4-9225-2894D2ACE8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A51F1-DAE7-4B89-B160-B379B4514D16}" type="datetimeFigureOut">
              <a:rPr lang="ru-RU" smtClean="0"/>
              <a:pPr/>
              <a:t>18.04.2012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53C8B-142E-48E4-9225-2894D2ACE8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A51F1-DAE7-4B89-B160-B379B4514D16}" type="datetimeFigureOut">
              <a:rPr lang="ru-RU" smtClean="0"/>
              <a:pPr/>
              <a:t>18.04.2012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53C8B-142E-48E4-9225-2894D2ACE8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1CA51F1-DAE7-4B89-B160-B379B4514D16}" type="datetimeFigureOut">
              <a:rPr lang="ru-RU" smtClean="0"/>
              <a:pPr/>
              <a:t>18.04.2012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9653C8B-142E-48E4-9225-2894D2ACE8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3A00D-13E2-4CE7-B62A-1D8F23DA5463}" type="datetimeFigureOut">
              <a:rPr lang="ru-RU" smtClean="0"/>
              <a:pPr/>
              <a:t>18.04.2012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5CB56-D94F-4C7C-A834-CE6E26CF8B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0"/>
            <a:ext cx="8429652" cy="4429156"/>
          </a:xfrm>
        </p:spPr>
        <p:txBody>
          <a:bodyPr>
            <a:normAutofit/>
          </a:bodyPr>
          <a:lstStyle/>
          <a:p>
            <a:r>
              <a:rPr lang="ru-RU" dirty="0" smtClean="0"/>
              <a:t>Развитие личности ребенка</a:t>
            </a:r>
            <a:br>
              <a:rPr lang="ru-RU" dirty="0" smtClean="0"/>
            </a:br>
            <a:r>
              <a:rPr lang="ru-RU" dirty="0" smtClean="0"/>
              <a:t>через организацию летних профильных отрядов.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572008"/>
            <a:ext cx="6400800" cy="175260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/>
              <a:t>			учитель   математики </a:t>
            </a:r>
          </a:p>
          <a:p>
            <a:pPr algn="r"/>
            <a:r>
              <a:rPr lang="ru-RU" dirty="0" smtClean="0"/>
              <a:t>			Руденко Т.В.</a:t>
            </a:r>
          </a:p>
          <a:p>
            <a:pPr algn="r"/>
            <a:r>
              <a:rPr lang="ru-RU" dirty="0" smtClean="0">
                <a:effectLst>
                  <a:outerShdw blurRad="60007" dist="200025" dir="15000000" sy="30000" kx="-1800000" algn="bl" rotWithShape="0">
                    <a:schemeClr val="bg2">
                      <a:lumMod val="75000"/>
                      <a:alpha val="32000"/>
                    </a:schemeClr>
                  </a:outerShdw>
                </a:effectLst>
              </a:rPr>
              <a:t>			МБОУ</a:t>
            </a:r>
            <a:r>
              <a:rPr lang="ru-RU" dirty="0" smtClean="0"/>
              <a:t> «СОШ №25 г.» Абакан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186766" cy="580931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6600" dirty="0" smtClean="0"/>
              <a:t>  Плох тот воспитатель детей, который не помнит своего детства.</a:t>
            </a:r>
          </a:p>
          <a:p>
            <a:pPr>
              <a:buNone/>
            </a:pPr>
            <a:endParaRPr lang="ru-RU" sz="6600" dirty="0" smtClean="0"/>
          </a:p>
          <a:p>
            <a:pPr algn="r">
              <a:buNone/>
            </a:pPr>
            <a:r>
              <a:rPr lang="ru-RU" sz="3600" dirty="0" err="1" smtClean="0"/>
              <a:t>Эбнер-Эшенбах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одяные лили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41080"/>
            <a:ext cx="8501121" cy="6402630"/>
          </a:xfrm>
        </p:spPr>
      </p:pic>
      <p:sp>
        <p:nvSpPr>
          <p:cNvPr id="5" name="TextBox 4"/>
          <p:cNvSpPr txBox="1"/>
          <p:nvPr/>
        </p:nvSpPr>
        <p:spPr>
          <a:xfrm>
            <a:off x="571472" y="642918"/>
            <a:ext cx="7929618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СПАСИБО ЗА ВНИМАНИЕ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58204" cy="58807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8000" dirty="0" smtClean="0"/>
              <a:t>  </a:t>
            </a:r>
            <a:r>
              <a:rPr lang="ru-RU" sz="8000" dirty="0" smtClean="0">
                <a:solidFill>
                  <a:schemeClr val="accent2">
                    <a:lumMod val="50000"/>
                  </a:schemeClr>
                </a:solidFill>
              </a:rPr>
              <a:t>Как редко ребёнок бывает таким, как нам хочется…</a:t>
            </a:r>
          </a:p>
          <a:p>
            <a:pPr algn="r">
              <a:buNone/>
            </a:pPr>
            <a:r>
              <a:rPr lang="ru-RU" sz="3200" dirty="0" err="1" smtClean="0"/>
              <a:t>Януш</a:t>
            </a:r>
            <a:r>
              <a:rPr lang="ru-RU" sz="3200" dirty="0" smtClean="0"/>
              <a:t> Корчак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Условия эффективности развития личности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296974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lang="ru-RU" sz="4000" i="1" dirty="0" smtClean="0">
                <a:solidFill>
                  <a:schemeClr val="accent2">
                    <a:lumMod val="50000"/>
                  </a:schemeClr>
                </a:solidFill>
              </a:rPr>
              <a:t>Основные  цели и задачи  при работе профильной смены:</a:t>
            </a:r>
            <a:endParaRPr lang="en-US" sz="40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086724" cy="470916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285720" y="1643050"/>
            <a:ext cx="8429684" cy="4714908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73152" indent="0" algn="l">
              <a:buFont typeface="Wingdings" pitchFamily="2" charset="2"/>
              <a:buChar char="v"/>
              <a:defRPr sz="2000" baseline="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marL="7315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v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Создание необходимых условий для оздоровления, отдыха и рационального использования  каникулярного времени у обучающихся.</a:t>
            </a:r>
          </a:p>
          <a:p>
            <a:pPr marL="7315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v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315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v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Формирование у них общей культуры  и навыков здорового образа жизни.</a:t>
            </a:r>
          </a:p>
          <a:p>
            <a:pPr marL="7315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v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315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v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Создание максимальных условий для быстрой адаптации обучающихся с учетом возрастных особенностей.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Виды отрядов</a:t>
            </a:r>
            <a:r>
              <a:rPr lang="en-US" sz="4800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186766" cy="4380558"/>
          </a:xfrm>
        </p:spPr>
        <p:txBody>
          <a:bodyPr/>
          <a:lstStyle/>
          <a:p>
            <a:pPr marL="651510" indent="-514350">
              <a:buFont typeface="+mj-lt"/>
              <a:buAutoNum type="arabicPeriod"/>
            </a:pPr>
            <a:r>
              <a:rPr lang="ru-RU" dirty="0" smtClean="0"/>
              <a:t> «Королевство радужных фантазий»(1-4 классы)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«</a:t>
            </a:r>
            <a:r>
              <a:rPr lang="ru-RU" dirty="0" err="1" smtClean="0"/>
              <a:t>Квантик</a:t>
            </a:r>
            <a:r>
              <a:rPr lang="ru-RU" dirty="0" smtClean="0"/>
              <a:t>» (математический)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«</a:t>
            </a:r>
            <a:r>
              <a:rPr lang="en-US" dirty="0" smtClean="0"/>
              <a:t>Star</a:t>
            </a:r>
            <a:r>
              <a:rPr lang="ru-RU" dirty="0" smtClean="0"/>
              <a:t>» (английский язык)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«Юный лингвист» (русский язык)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«Росток» (цветоводство)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«Выпускник +» (9 классы)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Схема 12"/>
          <p:cNvGraphicFramePr/>
          <p:nvPr/>
        </p:nvGraphicFramePr>
        <p:xfrm>
          <a:off x="428596" y="285728"/>
          <a:ext cx="8286808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Научное направление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/>
          <a:lstStyle/>
          <a:p>
            <a:pPr>
              <a:buNone/>
            </a:pPr>
            <a:r>
              <a:rPr lang="ru-RU" b="1" dirty="0" smtClean="0"/>
              <a:t>Математика</a:t>
            </a:r>
            <a:r>
              <a:rPr lang="ru-RU" dirty="0" smtClean="0"/>
              <a:t> (история математики, занимательная математика, топология)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Информатика</a:t>
            </a:r>
            <a:r>
              <a:rPr lang="ru-RU" dirty="0" smtClean="0"/>
              <a:t> ( введение в информационные технологии, тестирование, развивающие игры)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Психология</a:t>
            </a:r>
            <a:r>
              <a:rPr lang="ru-RU" dirty="0" smtClean="0"/>
              <a:t>   (тестирование и тренинги по развитию воображения, мышления , сообразительности, развитию внимания и  памяти)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Спортивно-оздоровительное направление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14554"/>
            <a:ext cx="8186766" cy="4094806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ru-RU" dirty="0" smtClean="0"/>
              <a:t>Проведение спортивных игр на свежем воздухе -       футбол, баскетбол, верховая езда, </a:t>
            </a:r>
            <a:r>
              <a:rPr lang="ru-RU" dirty="0" err="1" smtClean="0"/>
              <a:t>пейнтбол</a:t>
            </a:r>
            <a:r>
              <a:rPr lang="ru-RU" dirty="0" smtClean="0"/>
              <a:t>, скалолазание, спортивное ориентирование и поездки в пещеру.</a:t>
            </a:r>
          </a:p>
          <a:p>
            <a:r>
              <a:rPr lang="ru-RU" dirty="0" smtClean="0"/>
              <a:t>Укрепление здоровья обучающихся</a:t>
            </a:r>
          </a:p>
          <a:p>
            <a:r>
              <a:rPr lang="ru-RU" dirty="0" smtClean="0"/>
              <a:t>Снятие посредством физических упражнений умственных нагрузок и стресса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Воспитательное направление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/>
              <a:t>Тренинги по повышению коммуникативных навыков  и </a:t>
            </a:r>
            <a:r>
              <a:rPr lang="ru-RU" dirty="0" err="1" smtClean="0"/>
              <a:t>креативному</a:t>
            </a:r>
            <a:r>
              <a:rPr lang="ru-RU" dirty="0" smtClean="0"/>
              <a:t> мышлению</a:t>
            </a:r>
          </a:p>
          <a:p>
            <a:pPr>
              <a:buNone/>
            </a:pPr>
            <a:r>
              <a:rPr lang="ru-RU" dirty="0" smtClean="0"/>
              <a:t>Выставка «Мое хобби» (</a:t>
            </a:r>
            <a:r>
              <a:rPr lang="ru-RU" dirty="0" err="1" smtClean="0"/>
              <a:t>бисероплетение</a:t>
            </a:r>
            <a:r>
              <a:rPr lang="ru-RU" dirty="0" smtClean="0"/>
              <a:t>, вышивка, резьба по дереву, графика, роспись по батику, фото, витражи, лепка)</a:t>
            </a:r>
          </a:p>
          <a:p>
            <a:pPr>
              <a:buNone/>
            </a:pPr>
            <a:r>
              <a:rPr lang="ru-RU" dirty="0" smtClean="0"/>
              <a:t>Экскурсии (в выставочные залы, по городу, </a:t>
            </a:r>
          </a:p>
          <a:p>
            <a:pPr>
              <a:buNone/>
            </a:pPr>
            <a:r>
              <a:rPr lang="ru-RU" dirty="0" smtClean="0"/>
              <a:t>в музей, театр «Сказка», в мастерскую художника) </a:t>
            </a:r>
          </a:p>
          <a:p>
            <a:pPr>
              <a:buNone/>
            </a:pPr>
            <a:r>
              <a:rPr lang="ru-RU" dirty="0" smtClean="0"/>
              <a:t>Профориентация, тестирование, экскурсии на предприятия города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363</TotalTime>
  <Words>284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Апекс</vt:lpstr>
      <vt:lpstr>Специальное оформление</vt:lpstr>
      <vt:lpstr>Развитие личности ребенка через организацию летних профильных отрядов.</vt:lpstr>
      <vt:lpstr>Слайд 2</vt:lpstr>
      <vt:lpstr>Условия эффективности развития личности</vt:lpstr>
      <vt:lpstr>Основные  цели и задачи  при работе профильной смены:</vt:lpstr>
      <vt:lpstr>Виды отрядов:</vt:lpstr>
      <vt:lpstr>Слайд 6</vt:lpstr>
      <vt:lpstr>Научное направление</vt:lpstr>
      <vt:lpstr>Спортивно-оздоровительное направление</vt:lpstr>
      <vt:lpstr>Воспитательное направление</vt:lpstr>
      <vt:lpstr>Слайд 10</vt:lpstr>
      <vt:lpstr>Слайд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vit</dc:creator>
  <cp:lastModifiedBy>student</cp:lastModifiedBy>
  <cp:revision>35</cp:revision>
  <dcterms:created xsi:type="dcterms:W3CDTF">2011-02-16T11:23:31Z</dcterms:created>
  <dcterms:modified xsi:type="dcterms:W3CDTF">2012-04-18T10:02:22Z</dcterms:modified>
</cp:coreProperties>
</file>