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3" r:id="rId2"/>
    <p:sldId id="260" r:id="rId3"/>
    <p:sldId id="261" r:id="rId4"/>
    <p:sldId id="258" r:id="rId5"/>
    <p:sldId id="257" r:id="rId6"/>
    <p:sldId id="256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C39297C-007B-4E72-8FB7-007F6DA7B55A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320D0FF-07C9-4733-AFD0-0705CB577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763284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812360" cy="560263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Синтаксический разбор предложения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0340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1.Вид предложения по цели высказывания.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2.Интонацию предложения.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3.Грамматическую основу.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4.Распространённое или нераспространённое предложение.                                                 5. Наличие однородных членов.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48680"/>
            <a:ext cx="7498080" cy="144016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/>
              <a:t>Хлопотливый ёжик таскает в нору мягкий мох  душистые листочки тонкие веточки.</a:t>
            </a:r>
            <a:endParaRPr lang="ru-RU" sz="44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068960"/>
            <a:ext cx="59766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218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/>
              <a:t>крыльями и полетели Птицы на взмахнули  широкими  юг</a:t>
            </a:r>
            <a:endParaRPr lang="ru-RU" sz="48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92896"/>
            <a:ext cx="648072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04664"/>
            <a:ext cx="7126560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/>
              <a:t> Почему печально кричат журавли над водой</a:t>
            </a:r>
            <a:r>
              <a:rPr lang="ru-RU" b="1" i="1" dirty="0" smtClean="0"/>
              <a:t>?</a:t>
            </a:r>
            <a:endParaRPr lang="ru-RU" b="1" i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92896"/>
            <a:ext cx="734481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026888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Домашнее задание по выбору: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Р.т с.19 упр.30 или упр.31.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</TotalTime>
  <Words>38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Синтаксический разбор предложения</vt:lpstr>
      <vt:lpstr>Определи:  1.Вид предложения по цели высказывания. 2.Интонацию предложения. 3.Грамматическую основу. 4.Распространённое или нераспространённое предложение.                                                 5. Наличие однородных членов.</vt:lpstr>
      <vt:lpstr>Хлопотливый ёжик таскает в нору мягкий мох  душистые листочки тонкие веточки.</vt:lpstr>
      <vt:lpstr>крыльями и полетели Птицы на взмахнули  широкими  юг</vt:lpstr>
      <vt:lpstr> Почему печально кричат журавли над водой?</vt:lpstr>
      <vt:lpstr>Домашнее задание по выбору:  Р.т с.19 упр.30 или упр.31.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печально кричат журавли над водой?</dc:title>
  <dc:creator>Оля</dc:creator>
  <cp:lastModifiedBy>Оля</cp:lastModifiedBy>
  <cp:revision>7</cp:revision>
  <dcterms:created xsi:type="dcterms:W3CDTF">2015-10-22T15:31:28Z</dcterms:created>
  <dcterms:modified xsi:type="dcterms:W3CDTF">2015-10-22T18:47:49Z</dcterms:modified>
</cp:coreProperties>
</file>