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60" r:id="rId5"/>
    <p:sldId id="259" r:id="rId6"/>
    <p:sldId id="258" r:id="rId7"/>
    <p:sldId id="263" r:id="rId8"/>
    <p:sldId id="261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1-001-Goluboj-tsv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838199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казённое дошкольное образовательное учреждение                               детский сад №8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219200"/>
            <a:ext cx="8077200" cy="5181600"/>
          </a:xfrm>
        </p:spPr>
        <p:txBody>
          <a:bodyPr>
            <a:normAutofit fontScale="92500" lnSpcReduction="10000"/>
          </a:bodyPr>
          <a:lstStyle/>
          <a:p>
            <a:endParaRPr lang="ru-RU" sz="5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5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Угадай птицу.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(для дошкольного возраста)</a:t>
            </a:r>
            <a:endParaRPr lang="ru-RU" sz="3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5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Николаева С.В.                                       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Острогожск </a:t>
            </a:r>
            <a:r>
              <a:rPr lang="ru-RU" sz="1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 г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5682185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4114800"/>
            <a:ext cx="225552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7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4953000" y="1143000"/>
            <a:ext cx="3962400" cy="1815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это за птица –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Людей не боится.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летает высоко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поет: «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Ко-ко-ко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1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4419600" y="1371600"/>
            <a:ext cx="4724400" cy="1815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 дождем она гуляет,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Щипать травку обожает.</a:t>
            </a:r>
          </a:p>
          <a:p>
            <a:pPr>
              <a:buNone/>
            </a:pP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Кря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кричит, все это шутка,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Ну конечно, это…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52400" y="457200"/>
            <a:ext cx="4800600" cy="310854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всей Европе обитает,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зиму в Африку летает.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ним весело и не до скуки,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Легко заучивает звуки.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Живет под крышею певец-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Красавец,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умничка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5410200" y="609600"/>
            <a:ext cx="3733800" cy="20005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Он весной поет красиво,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Звонко, весело, игриво!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Угадай-ка поскорей,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за птица? …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9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4953000" y="609600"/>
            <a:ext cx="4191000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Есть у леса телефон,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 гостях трезвонит он.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 чужими смотрит строго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Белобокая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5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4876800" y="685800"/>
            <a:ext cx="4267200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с утра сижу, сижу,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тихой завистью гляжу.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Быстро ловит, как в капкан,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Рыбу ловкий …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4953000" y="685800"/>
            <a:ext cx="4191000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 него на скалах дом,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Выше всех взлетает он.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Машут два больших крыла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 красивого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4419600" y="457200"/>
            <a:ext cx="4343400" cy="26776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Всех перелетных птиц черней,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Чистит пашню от червей.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Взад –вперед по пашне вскачь,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зовется птица…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1-Goluboj-tsv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Расширять представления детей о птицах.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1.Развивать интерес к жизни птиц. 2.Обогащать словарь детей.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3.Воспитывать доброе, заботливое отношение к птицам.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4114800"/>
            <a:ext cx="3009900" cy="2047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457200" y="762000"/>
            <a:ext cx="3124200" cy="1938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Хвост с узорами,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сапоги со шпорами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Рано встает, голосисто поет,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Детям спать не дает!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6b645f28f1b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10400"/>
          </a:xfrm>
          <a:solidFill>
            <a:schemeClr val="bg1"/>
          </a:solidFill>
        </p:spPr>
      </p:pic>
      <p:sp>
        <p:nvSpPr>
          <p:cNvPr id="5" name="Прямоугольник 4"/>
          <p:cNvSpPr/>
          <p:nvPr/>
        </p:nvSpPr>
        <p:spPr>
          <a:xfrm>
            <a:off x="4572000" y="533400"/>
            <a:ext cx="4343400" cy="1938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Хвост как веер расписной,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Гордо носит за собой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Очень важный господин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Яркий красочный ….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agpt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1" cy="7162800"/>
          </a:xfrm>
        </p:spPr>
      </p:pic>
      <p:sp>
        <p:nvSpPr>
          <p:cNvPr id="5" name="Прямоугольник 4"/>
          <p:cNvSpPr/>
          <p:nvPr/>
        </p:nvSpPr>
        <p:spPr>
          <a:xfrm>
            <a:off x="4038600" y="685800"/>
            <a:ext cx="4800600" cy="224676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гости к нам зима пришла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Мало света и тепла.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Но зато как фонари Прилетели ….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.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7086600"/>
          </a:xfrm>
        </p:spPr>
      </p:pic>
      <p:sp>
        <p:nvSpPr>
          <p:cNvPr id="5" name="Прямоугольник 4"/>
          <p:cNvSpPr/>
          <p:nvPr/>
        </p:nvSpPr>
        <p:spPr>
          <a:xfrm>
            <a:off x="4648200" y="1066800"/>
            <a:ext cx="4343400" cy="1815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Спереди - шильце,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Сзади -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вильце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Сверху - черное суконце,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Снизу - белое полотенце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.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4953000" y="533400"/>
            <a:ext cx="4191000" cy="1815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Встали братья на ходули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Ищут корма по пути.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бегу ли, на ходу ли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Им с ходулей не сойти.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7086600"/>
          </a:xfrm>
        </p:spPr>
      </p:pic>
      <p:sp>
        <p:nvSpPr>
          <p:cNvPr id="5" name="Прямоугольник 4"/>
          <p:cNvSpPr/>
          <p:nvPr/>
        </p:nvSpPr>
        <p:spPr>
          <a:xfrm>
            <a:off x="4800600" y="1219200"/>
            <a:ext cx="4343400" cy="1938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Кто-то скачет вдоль дорожки,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Семечки клюет и крошки.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«Здесь не страшно, не робей!»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— Крикнул другу... (воробей)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10400"/>
          </a:xfrm>
        </p:spPr>
      </p:pic>
      <p:sp>
        <p:nvSpPr>
          <p:cNvPr id="5" name="Прямоугольник 4"/>
          <p:cNvSpPr/>
          <p:nvPr/>
        </p:nvSpPr>
        <p:spPr>
          <a:xfrm>
            <a:off x="4648200" y="1143000"/>
            <a:ext cx="4495800" cy="1815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одной ноге стоит,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воду пристально глядит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Тычет клювом наугад,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Ищет в речке лягушат!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292</Words>
  <Application>Microsoft Office PowerPoint</Application>
  <PresentationFormat>Экран (4:3)</PresentationFormat>
  <Paragraphs>65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Муниципальное казённое дошкольное образовательное учреждение                               детский сад №8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20</cp:revision>
  <dcterms:created xsi:type="dcterms:W3CDTF">2016-05-22T06:31:45Z</dcterms:created>
  <dcterms:modified xsi:type="dcterms:W3CDTF">2017-02-09T16:23:48Z</dcterms:modified>
</cp:coreProperties>
</file>