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9A14048-123A-484A-AD04-9F9704CEE796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59792D-077E-49A8-9A7F-6EBBE3F664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ЗДОРОВЬЕ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7406640" cy="1752600"/>
          </a:xfrm>
        </p:spPr>
        <p:txBody>
          <a:bodyPr/>
          <a:lstStyle/>
          <a:p>
            <a:r>
              <a:rPr lang="ru-RU" b="1" dirty="0" smtClean="0"/>
              <a:t>Здоровье</a:t>
            </a:r>
            <a:r>
              <a:rPr lang="ru-RU" i="1" dirty="0" smtClean="0"/>
              <a:t> - </a:t>
            </a:r>
            <a:r>
              <a:rPr lang="ru-RU" b="1" dirty="0" smtClean="0"/>
              <a:t>это состояние физического, духовного и социального благополучия, а не только отсутствие болезней и физических дефектов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23554" name="Picture 2" descr="https://im1-tub-ru.yandex.net/i?id=a310e5e3ac35ecba366c33755bcc935b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7081"/>
            <a:ext cx="3024336" cy="2265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Здоровье – это первая и важнейшая потребность человека, определяющая его способность к труду и обеспечивающая гармоничное развитие личности.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</a:t>
            </a:r>
            <a:r>
              <a:rPr lang="ru-RU" b="1" i="1" dirty="0" smtClean="0"/>
              <a:t>Здоровье- это нормальное функционирование организма и умение приспосабливаться к постоянно меняющимся условиям существования в окружающей среде.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b="1" i="1" dirty="0" smtClean="0"/>
              <a:t>Здоровье-</a:t>
            </a:r>
            <a:r>
              <a:rPr lang="ru-RU" dirty="0" smtClean="0"/>
              <a:t> </a:t>
            </a:r>
            <a:r>
              <a:rPr lang="ru-RU" b="1" i="1" dirty="0" smtClean="0"/>
              <a:t>это способность к полноценному выполнению основных социальных функций.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lide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211281"/>
            <a:ext cx="5906988" cy="564671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 влияющие на здоровье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Наследственность</a:t>
            </a:r>
            <a:endParaRPr lang="ru-RU" dirty="0"/>
          </a:p>
        </p:txBody>
      </p:sp>
      <p:pic>
        <p:nvPicPr>
          <p:cNvPr id="4" name="Содержимое 3" descr="aaaf3fd83baa99e546d1402845e055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3591737" cy="223224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Наследственность</a:t>
            </a:r>
            <a:r>
              <a:rPr lang="ru-RU" dirty="0" smtClean="0"/>
              <a:t> - это свойство (способность) живых организмов повторять в ряду поколений внешний облик, тип обмена веществ, особенности развития и другие признаки, характерные для каждого биологического вида.</a:t>
            </a:r>
            <a:endParaRPr lang="ru-RU" dirty="0"/>
          </a:p>
        </p:txBody>
      </p:sp>
      <p:pic>
        <p:nvPicPr>
          <p:cNvPr id="27650" name="Picture 2" descr="http://122012.imgbb.ru/user/19/191816/1/0521507c9a3bd1eef3af465eadd23c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869390"/>
            <a:ext cx="3600400" cy="2466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Окружающая среда</a:t>
            </a:r>
            <a:endParaRPr lang="ru-RU" dirty="0"/>
          </a:p>
        </p:txBody>
      </p:sp>
      <p:pic>
        <p:nvPicPr>
          <p:cNvPr id="5" name="Содержимое 4" descr="priroda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340768"/>
            <a:ext cx="4606428" cy="345482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43608" y="4941168"/>
            <a:ext cx="7890080" cy="191683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Окружающая среда </a:t>
            </a:r>
            <a:r>
              <a:rPr lang="ru-RU" dirty="0" smtClean="0"/>
              <a:t>- это среда обитания и деятельности человечества, окружающий человека природный и созданный им материальный мир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7008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Службы здоровья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000" dirty="0" smtClean="0"/>
              <a:t>медицинские центры,  </a:t>
            </a:r>
            <a:r>
              <a:rPr lang="ru-RU" sz="2000" dirty="0" smtClean="0"/>
              <a:t>фармацевтические </a:t>
            </a:r>
            <a:r>
              <a:rPr lang="ru-RU" sz="2000" dirty="0" smtClean="0"/>
              <a:t>компании, </a:t>
            </a:r>
            <a:r>
              <a:rPr lang="ru-RU" sz="2000" dirty="0" err="1" smtClean="0"/>
              <a:t>фитнессцентры</a:t>
            </a:r>
            <a:r>
              <a:rPr lang="ru-RU" sz="2000" dirty="0" smtClean="0"/>
              <a:t>, лечебно-физкультурные центы и прочее</a:t>
            </a:r>
            <a:endParaRPr lang="ru-RU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6792"/>
            <a:ext cx="6264696" cy="49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4937" y="355286"/>
            <a:ext cx="7271519" cy="58820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0008fe7d196c9c612cc4159b466ee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51945"/>
            <a:ext cx="6336704" cy="59485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129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ЗДОРОВЬЕ</vt:lpstr>
      <vt:lpstr>Слайд 2</vt:lpstr>
      <vt:lpstr>Факторы влияющие на здоровье</vt:lpstr>
      <vt:lpstr>Наследственность</vt:lpstr>
      <vt:lpstr>Окружающая среда</vt:lpstr>
      <vt:lpstr>Службы здоровья   медицинские центры,  фармацевтические компании, фитнессцентры, лечебно-физкультурные центы и прочее</vt:lpstr>
      <vt:lpstr>Слайд 7</vt:lpstr>
      <vt:lpstr>Слайд 8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</dc:title>
  <dc:creator>User</dc:creator>
  <cp:lastModifiedBy>User</cp:lastModifiedBy>
  <cp:revision>8</cp:revision>
  <dcterms:created xsi:type="dcterms:W3CDTF">2017-01-12T06:08:58Z</dcterms:created>
  <dcterms:modified xsi:type="dcterms:W3CDTF">2017-02-09T13:43:48Z</dcterms:modified>
</cp:coreProperties>
</file>