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отён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0"/>
            <a:ext cx="2972560" cy="2229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827584" y="2204864"/>
            <a:ext cx="3109056" cy="7848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5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r>
              <a:rPr lang="ru-RU" sz="45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 делает?</a:t>
            </a:r>
            <a:endParaRPr lang="ru-RU" sz="4500" b="1" cap="none" spc="0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2204864"/>
            <a:ext cx="3103670" cy="7848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5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r>
              <a:rPr lang="ru-RU" sz="4500" b="1" cap="none" spc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 делать?</a:t>
            </a:r>
            <a:endParaRPr lang="ru-RU" sz="4500" b="1" cap="none" spc="0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924944"/>
            <a:ext cx="40398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просыпае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тся</a:t>
            </a:r>
            <a:endParaRPr lang="ru-RU" sz="54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717032"/>
            <a:ext cx="39175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здоровае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тся</a:t>
            </a:r>
            <a:endParaRPr lang="ru-RU" sz="54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4509120"/>
            <a:ext cx="34267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умывае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тся</a:t>
            </a:r>
            <a:endParaRPr lang="ru-RU" sz="54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04881" y="2924944"/>
            <a:ext cx="40391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просыпа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ться</a:t>
            </a:r>
            <a:endParaRPr lang="ru-RU" sz="54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27222" y="3717032"/>
            <a:ext cx="39167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здорова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ться</a:t>
            </a:r>
            <a:endParaRPr lang="ru-RU" sz="54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18062" y="4509120"/>
            <a:ext cx="34259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умыва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ться</a:t>
            </a:r>
            <a:endParaRPr lang="ru-RU" sz="54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Вероника</dc:creator>
  <cp:lastModifiedBy>Захарова Вероника</cp:lastModifiedBy>
  <cp:revision>1</cp:revision>
  <dcterms:created xsi:type="dcterms:W3CDTF">2013-01-19T16:06:05Z</dcterms:created>
  <dcterms:modified xsi:type="dcterms:W3CDTF">2013-01-19T16:49:42Z</dcterms:modified>
</cp:coreProperties>
</file>