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" y="260648"/>
            <a:ext cx="9134128" cy="572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5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0006"/>
            <a:ext cx="6838793" cy="463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330015"/>
            <a:ext cx="28369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Как-то раз…</a:t>
            </a:r>
            <a:endParaRPr lang="ru-RU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5330015"/>
            <a:ext cx="2756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Однажды…</a:t>
            </a:r>
            <a:endParaRPr lang="ru-RU" sz="40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154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2456"/>
            <a:ext cx="6918324" cy="4830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7831" y="5229200"/>
            <a:ext cx="20596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Тут кот…</a:t>
            </a:r>
            <a:endParaRPr lang="ru-RU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371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48" y="764704"/>
            <a:ext cx="692471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3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8065"/>
            <a:ext cx="591851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104658"/>
            <a:ext cx="48858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 Вернулся и решил... </a:t>
            </a:r>
          </a:p>
        </p:txBody>
      </p:sp>
    </p:spTree>
    <p:extLst>
      <p:ext uri="{BB962C8B-B14F-4D97-AF65-F5344CB8AC3E}">
        <p14:creationId xmlns:p14="http://schemas.microsoft.com/office/powerpoint/2010/main" val="250387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4221" y="188640"/>
            <a:ext cx="1447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План.</a:t>
            </a:r>
            <a:endParaRPr lang="ru-RU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896526"/>
            <a:ext cx="866750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1.Будущий завтрак.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Почему и кошке не полакомиться?!</a:t>
            </a:r>
          </a:p>
          <a:p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Завтрак не состоялся.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8102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585710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040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469"/>
            <a:ext cx="8037919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925567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Как-то раз... Вернулся и решил... А рядом... И вот... Тут... Так и.... </a:t>
            </a:r>
            <a:r>
              <a:rPr lang="ru-RU" sz="4000" b="1" dirty="0" smtClean="0">
                <a:solidFill>
                  <a:srgbClr val="0070C0"/>
                </a:solidFill>
              </a:rPr>
              <a:t>Вот какой…!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53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 Максимчук</dc:creator>
  <cp:lastModifiedBy>Денис Максимчук</cp:lastModifiedBy>
  <cp:revision>3</cp:revision>
  <dcterms:created xsi:type="dcterms:W3CDTF">2017-01-26T07:31:21Z</dcterms:created>
  <dcterms:modified xsi:type="dcterms:W3CDTF">2017-01-26T07:55:35Z</dcterms:modified>
</cp:coreProperties>
</file>