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8" r:id="rId2"/>
    <p:sldId id="257" r:id="rId3"/>
    <p:sldId id="259" r:id="rId4"/>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88" d="100"/>
          <a:sy n="88" d="100"/>
        </p:scale>
        <p:origin x="-96" y="-42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slide" Target="slides/slide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27.02.2016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27.02.2016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27.02.2016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27.02.2016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5B106E36-FD25-4E2D-B0AA-010F637433A0}" type="datetimeFigureOut">
              <a:rPr lang="ru-RU" smtClean="0"/>
              <a:pPr/>
              <a:t>27.02.2016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5B106E36-FD25-4E2D-B0AA-010F637433A0}" type="datetimeFigureOut">
              <a:rPr lang="ru-RU" smtClean="0"/>
              <a:pPr/>
              <a:t>27.02.2016</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5B106E36-FD25-4E2D-B0AA-010F637433A0}" type="datetimeFigureOut">
              <a:rPr lang="ru-RU" smtClean="0"/>
              <a:pPr/>
              <a:t>27.02.2016</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5B106E36-FD25-4E2D-B0AA-010F637433A0}" type="datetimeFigureOut">
              <a:rPr lang="ru-RU" smtClean="0"/>
              <a:pPr/>
              <a:t>27.02.2016</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27.02.2016</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27.02.2016</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27.02.2016</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B106E36-FD25-4E2D-B0AA-010F637433A0}" type="datetimeFigureOut">
              <a:rPr lang="ru-RU" smtClean="0"/>
              <a:pPr/>
              <a:t>27.02.2016</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25C68B6-61C2-468F-89AB-4B9F7531AA68}"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3000" b="-3000"/>
          </a:stretch>
        </a:blipFill>
        <a:effectLst/>
      </p:bgPr>
    </p:bg>
    <p:spTree>
      <p:nvGrpSpPr>
        <p:cNvPr id="1" name=""/>
        <p:cNvGrpSpPr/>
        <p:nvPr/>
      </p:nvGrpSpPr>
      <p:grpSpPr>
        <a:xfrm>
          <a:off x="0" y="0"/>
          <a:ext cx="0" cy="0"/>
          <a:chOff x="0" y="0"/>
          <a:chExt cx="0" cy="0"/>
        </a:xfrm>
      </p:grpSpPr>
      <p:sp>
        <p:nvSpPr>
          <p:cNvPr id="3" name="Скругленная прямоугольная выноска 2"/>
          <p:cNvSpPr/>
          <p:nvPr/>
        </p:nvSpPr>
        <p:spPr>
          <a:xfrm>
            <a:off x="3571836" y="1071546"/>
            <a:ext cx="5572164" cy="1928826"/>
          </a:xfrm>
          <a:prstGeom prst="wedgeRoundRect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5361" name="Rectangle 1"/>
          <p:cNvSpPr>
            <a:spLocks noChangeArrowheads="1"/>
          </p:cNvSpPr>
          <p:nvPr/>
        </p:nvSpPr>
        <p:spPr bwMode="auto">
          <a:xfrm>
            <a:off x="3714712" y="1357298"/>
            <a:ext cx="5429288" cy="120032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500" i="0" u="none" strike="noStrike" normalizeH="0" baseline="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Arial" pitchFamily="34" charset="0"/>
                <a:ea typeface="Times New Roman" pitchFamily="18" charset="0"/>
                <a:cs typeface="Arial" pitchFamily="34" charset="0"/>
              </a:rPr>
              <a:t>"</a:t>
            </a:r>
            <a:r>
              <a:rPr kumimoji="0" lang="ru-RU" sz="3600" i="0" u="none" strike="noStrike" normalizeH="0" baseline="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Arial" pitchFamily="34" charset="0"/>
                <a:ea typeface="Times New Roman" pitchFamily="18" charset="0"/>
                <a:cs typeface="Arial" pitchFamily="34" charset="0"/>
              </a:rPr>
              <a:t>Спорт </a:t>
            </a:r>
            <a:r>
              <a:rPr kumimoji="0" lang="ru-RU" sz="3600" i="0" u="none" strike="noStrike" normalizeH="0" baseline="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Calibri"/>
                <a:ea typeface="Times New Roman" pitchFamily="18" charset="0"/>
                <a:cs typeface="Arial" pitchFamily="34" charset="0"/>
              </a:rPr>
              <a:t>—</a:t>
            </a:r>
            <a:r>
              <a:rPr kumimoji="0" lang="ru-RU" sz="3600" i="0" u="none" strike="noStrike" normalizeH="0" baseline="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Arial" pitchFamily="34" charset="0"/>
                <a:ea typeface="Times New Roman" pitchFamily="18" charset="0"/>
                <a:cs typeface="Arial" pitchFamily="34" charset="0"/>
              </a:rPr>
              <a:t> альтернатива вредным привычкам"</a:t>
            </a:r>
            <a:endParaRPr kumimoji="0" lang="ru-RU" sz="4400" i="0" u="none" strike="noStrike" normalizeH="0" baseline="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Arial" pitchFamily="34" charset="0"/>
              <a:cs typeface="Arial" pitchFamily="34" charset="0"/>
            </a:endParaRPr>
          </a:p>
        </p:txBody>
      </p:sp>
      <p:sp>
        <p:nvSpPr>
          <p:cNvPr id="4" name="TextBox 3"/>
          <p:cNvSpPr txBox="1"/>
          <p:nvPr/>
        </p:nvSpPr>
        <p:spPr>
          <a:xfrm>
            <a:off x="5643570" y="4643446"/>
            <a:ext cx="2928958" cy="1477328"/>
          </a:xfrm>
          <a:prstGeom prst="rect">
            <a:avLst/>
          </a:prstGeom>
          <a:noFill/>
        </p:spPr>
        <p:txBody>
          <a:bodyPr wrap="square" rtlCol="0">
            <a:spAutoFit/>
          </a:bodyPr>
          <a:lstStyle/>
          <a:p>
            <a:r>
              <a:rPr lang="ru-RU" b="1" i="1" dirty="0" smtClean="0">
                <a:latin typeface="Times New Roman" pitchFamily="18" charset="0"/>
                <a:cs typeface="Times New Roman" pitchFamily="18" charset="0"/>
              </a:rPr>
              <a:t>Работу выполнил: </a:t>
            </a:r>
            <a:r>
              <a:rPr lang="ru-RU" b="1" i="1" dirty="0" err="1" smtClean="0">
                <a:latin typeface="Times New Roman" pitchFamily="18" charset="0"/>
                <a:cs typeface="Times New Roman" pitchFamily="18" charset="0"/>
              </a:rPr>
              <a:t>Байков</a:t>
            </a:r>
            <a:r>
              <a:rPr lang="ru-RU" b="1" i="1" dirty="0" smtClean="0">
                <a:latin typeface="Times New Roman" pitchFamily="18" charset="0"/>
                <a:cs typeface="Times New Roman" pitchFamily="18" charset="0"/>
              </a:rPr>
              <a:t> Данил, ученик 7 В класса</a:t>
            </a:r>
          </a:p>
          <a:p>
            <a:r>
              <a:rPr lang="ru-RU" b="1" i="1" dirty="0" smtClean="0">
                <a:latin typeface="Times New Roman" pitchFamily="18" charset="0"/>
                <a:cs typeface="Times New Roman" pitchFamily="18" charset="0"/>
              </a:rPr>
              <a:t>Руководитель: </a:t>
            </a:r>
            <a:r>
              <a:rPr lang="ru-RU" b="1" i="1" dirty="0" err="1" smtClean="0">
                <a:latin typeface="Times New Roman" pitchFamily="18" charset="0"/>
                <a:cs typeface="Times New Roman" pitchFamily="18" charset="0"/>
              </a:rPr>
              <a:t>Коновальцева</a:t>
            </a:r>
            <a:r>
              <a:rPr lang="ru-RU" b="1" i="1" dirty="0" smtClean="0">
                <a:latin typeface="Times New Roman" pitchFamily="18" charset="0"/>
                <a:cs typeface="Times New Roman" pitchFamily="18" charset="0"/>
              </a:rPr>
              <a:t> И.А., социальный педагог</a:t>
            </a:r>
            <a:endParaRPr lang="ru-RU" b="1" i="1" dirty="0">
              <a:latin typeface="Times New Roman" pitchFamily="18" charset="0"/>
              <a:cs typeface="Times New Roman" pitchFamily="18"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blipFill>
          <a:blip r:embed="rId2"/>
          <a:stretch>
            <a:fillRect/>
          </a:stretch>
        </a:blipFill>
        <a:effectLst/>
      </p:bgPr>
    </p:bg>
    <p:spTree>
      <p:nvGrpSpPr>
        <p:cNvPr id="1" name=""/>
        <p:cNvGrpSpPr/>
        <p:nvPr/>
      </p:nvGrpSpPr>
      <p:grpSpPr>
        <a:xfrm>
          <a:off x="0" y="0"/>
          <a:ext cx="0" cy="0"/>
          <a:chOff x="0" y="0"/>
          <a:chExt cx="0" cy="0"/>
        </a:xfrm>
      </p:grpSpPr>
      <p:sp>
        <p:nvSpPr>
          <p:cNvPr id="1025" name="Rectangle 1"/>
          <p:cNvSpPr>
            <a:spLocks noChangeArrowheads="1"/>
          </p:cNvSpPr>
          <p:nvPr/>
        </p:nvSpPr>
        <p:spPr bwMode="auto">
          <a:xfrm>
            <a:off x="0" y="5072074"/>
            <a:ext cx="5643570" cy="195438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100" b="1" i="1" u="sng" strike="noStrike" cap="none" normalizeH="0" baseline="0" dirty="0" smtClean="0">
                <a:ln>
                  <a:noFill/>
                </a:ln>
                <a:effectLst/>
                <a:latin typeface="Times New Roman" pitchFamily="18" charset="0"/>
                <a:ea typeface="Times New Roman" pitchFamily="18" charset="0"/>
                <a:cs typeface="Times New Roman" pitchFamily="18" charset="0"/>
              </a:rPr>
              <a:t>По горизонтали</a:t>
            </a:r>
            <a:r>
              <a:rPr kumimoji="0" lang="ru-RU" sz="1100" b="1" i="0" u="sng" strike="noStrike" cap="none" normalizeH="0" baseline="0" dirty="0" smtClean="0">
                <a:ln>
                  <a:noFill/>
                </a:ln>
                <a:effectLst/>
                <a:latin typeface="Times New Roman" pitchFamily="18" charset="0"/>
                <a:ea typeface="Times New Roman" pitchFamily="18" charset="0"/>
                <a:cs typeface="Times New Roman" pitchFamily="18" charset="0"/>
              </a:rPr>
              <a:t/>
            </a:r>
            <a:br>
              <a:rPr kumimoji="0" lang="ru-RU" sz="1100" b="1" i="0" u="sng" strike="noStrike" cap="none" normalizeH="0" baseline="0" dirty="0" smtClean="0">
                <a:ln>
                  <a:noFill/>
                </a:ln>
                <a:effectLst/>
                <a:latin typeface="Times New Roman" pitchFamily="18" charset="0"/>
                <a:ea typeface="Times New Roman" pitchFamily="18" charset="0"/>
                <a:cs typeface="Times New Roman" pitchFamily="18" charset="0"/>
              </a:rPr>
            </a:br>
            <a:r>
              <a:rPr kumimoji="0" lang="ru-RU" sz="1100" b="1" i="0" strike="noStrike" cap="none" normalizeH="0" baseline="0" dirty="0" smtClean="0">
                <a:ln>
                  <a:noFill/>
                </a:ln>
                <a:effectLst/>
                <a:latin typeface="Times New Roman" pitchFamily="18" charset="0"/>
                <a:ea typeface="Times New Roman" pitchFamily="18" charset="0"/>
                <a:cs typeface="Times New Roman" pitchFamily="18" charset="0"/>
              </a:rPr>
              <a:t>4. Заболевание, вызванное постоянным употреблением спиртных напитков</a:t>
            </a:r>
            <a:br>
              <a:rPr kumimoji="0" lang="ru-RU" sz="1100" b="1" i="0" strike="noStrike" cap="none" normalizeH="0" baseline="0" dirty="0" smtClean="0">
                <a:ln>
                  <a:noFill/>
                </a:ln>
                <a:effectLst/>
                <a:latin typeface="Times New Roman" pitchFamily="18" charset="0"/>
                <a:ea typeface="Times New Roman" pitchFamily="18" charset="0"/>
                <a:cs typeface="Times New Roman" pitchFamily="18" charset="0"/>
              </a:rPr>
            </a:br>
            <a:r>
              <a:rPr kumimoji="0" lang="ru-RU" sz="1100" b="1" i="0" strike="noStrike" cap="none" normalizeH="0" baseline="0" dirty="0" smtClean="0">
                <a:ln>
                  <a:noFill/>
                </a:ln>
                <a:effectLst/>
                <a:latin typeface="Times New Roman" pitchFamily="18" charset="0"/>
                <a:ea typeface="Times New Roman" pitchFamily="18" charset="0"/>
                <a:cs typeface="Times New Roman" pitchFamily="18" charset="0"/>
              </a:rPr>
              <a:t>8. Вид спорта, в котором игроки располагаются на противоположных сторонах разделённой сеткой площадки и перекидывают волан через сетку ударами ракеток, стремясь, чтобы он не упал на поле</a:t>
            </a:r>
            <a:br>
              <a:rPr kumimoji="0" lang="ru-RU" sz="1100" b="1" i="0" strike="noStrike" cap="none" normalizeH="0" baseline="0" dirty="0" smtClean="0">
                <a:ln>
                  <a:noFill/>
                </a:ln>
                <a:effectLst/>
                <a:latin typeface="Times New Roman" pitchFamily="18" charset="0"/>
                <a:ea typeface="Times New Roman" pitchFamily="18" charset="0"/>
                <a:cs typeface="Times New Roman" pitchFamily="18" charset="0"/>
              </a:rPr>
            </a:br>
            <a:r>
              <a:rPr kumimoji="0" lang="ru-RU" sz="1100" b="1" i="0" strike="noStrike" cap="none" normalizeH="0" baseline="0" dirty="0" smtClean="0">
                <a:ln>
                  <a:noFill/>
                </a:ln>
                <a:effectLst/>
                <a:latin typeface="Times New Roman" pitchFamily="18" charset="0"/>
                <a:ea typeface="Times New Roman" pitchFamily="18" charset="0"/>
                <a:cs typeface="Times New Roman" pitchFamily="18" charset="0"/>
              </a:rPr>
              <a:t>9. Командный вид спорта, в котором целью является забить мяч в ворота соперника ногами или другими частями тела (кроме рук) большее количество раз, чем команда соперника</a:t>
            </a:r>
            <a:br>
              <a:rPr kumimoji="0" lang="ru-RU" sz="1100" b="1" i="0" strike="noStrike" cap="none" normalizeH="0" baseline="0" dirty="0" smtClean="0">
                <a:ln>
                  <a:noFill/>
                </a:ln>
                <a:effectLst/>
                <a:latin typeface="Times New Roman" pitchFamily="18" charset="0"/>
                <a:ea typeface="Times New Roman" pitchFamily="18" charset="0"/>
                <a:cs typeface="Times New Roman" pitchFamily="18" charset="0"/>
              </a:rPr>
            </a:br>
            <a:r>
              <a:rPr kumimoji="0" lang="ru-RU" sz="1100" b="1" i="0" strike="noStrike" cap="none" normalizeH="0" baseline="0" dirty="0" smtClean="0">
                <a:ln>
                  <a:noFill/>
                </a:ln>
                <a:effectLst/>
                <a:latin typeface="Times New Roman" pitchFamily="18" charset="0"/>
                <a:ea typeface="Times New Roman" pitchFamily="18" charset="0"/>
                <a:cs typeface="Times New Roman" pitchFamily="18" charset="0"/>
              </a:rPr>
              <a:t>11. Сильнодействующее вещество, вызывающее психологическую неуравновешенность</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100" b="1" i="1" u="sng" strike="noStrike" cap="none" normalizeH="0" baseline="0" dirty="0" smtClean="0">
              <a:ln>
                <a:noFill/>
              </a:ln>
              <a:effectLst/>
              <a:latin typeface="Times New Roman" pitchFamily="18" charset="0"/>
              <a:ea typeface="Times New Roman" pitchFamily="18" charset="0"/>
              <a:cs typeface="Times New Roman" pitchFamily="18" charset="0"/>
            </a:endParaRPr>
          </a:p>
        </p:txBody>
      </p:sp>
      <p:graphicFrame>
        <p:nvGraphicFramePr>
          <p:cNvPr id="6" name="Таблица 5"/>
          <p:cNvGraphicFramePr>
            <a:graphicFrameLocks noGrp="1"/>
          </p:cNvGraphicFramePr>
          <p:nvPr/>
        </p:nvGraphicFramePr>
        <p:xfrm>
          <a:off x="3214670" y="214294"/>
          <a:ext cx="5715049" cy="6215091"/>
        </p:xfrm>
        <a:graphic>
          <a:graphicData uri="http://schemas.openxmlformats.org/drawingml/2006/table">
            <a:tbl>
              <a:tblPr/>
              <a:tblGrid>
                <a:gridCol w="302064"/>
                <a:gridCol w="302064"/>
                <a:gridCol w="302064"/>
                <a:gridCol w="302064"/>
                <a:gridCol w="302064"/>
                <a:gridCol w="302064"/>
                <a:gridCol w="302064"/>
                <a:gridCol w="302064"/>
                <a:gridCol w="302064"/>
                <a:gridCol w="302064"/>
                <a:gridCol w="302064"/>
                <a:gridCol w="302064"/>
                <a:gridCol w="302064"/>
                <a:gridCol w="302064"/>
                <a:gridCol w="302064"/>
                <a:gridCol w="302064"/>
                <a:gridCol w="302064"/>
                <a:gridCol w="579961"/>
              </a:tblGrid>
              <a:tr h="260294">
                <a:tc>
                  <a:txBody>
                    <a:bodyPr/>
                    <a:lstStyle/>
                    <a:p>
                      <a:pPr algn="ctr" fontAlgn="t"/>
                      <a:endParaRPr lang="ru-RU" sz="1400" b="1" i="0" u="none" strike="noStrike" dirty="0">
                        <a:solidFill>
                          <a:srgbClr val="000000"/>
                        </a:solidFill>
                        <a:latin typeface="Times New Roman" pitchFamily="18" charset="0"/>
                        <a:cs typeface="Times New Roman" pitchFamily="18" charset="0"/>
                      </a:endParaRPr>
                    </a:p>
                  </a:txBody>
                  <a:tcPr marL="7465" marR="7465" marT="7465" marB="0">
                    <a:lnL>
                      <a:noFill/>
                    </a:lnL>
                    <a:lnR>
                      <a:noFill/>
                    </a:lnR>
                    <a:lnT>
                      <a:noFill/>
                    </a:lnT>
                    <a:lnB>
                      <a:noFill/>
                    </a:lnB>
                  </a:tcPr>
                </a:tc>
                <a:tc>
                  <a:txBody>
                    <a:bodyPr/>
                    <a:lstStyle/>
                    <a:p>
                      <a:pPr algn="ctr" fontAlgn="t"/>
                      <a:endParaRPr lang="ru-RU" sz="1400" b="1" i="0" u="none" strike="noStrike">
                        <a:solidFill>
                          <a:srgbClr val="000000"/>
                        </a:solidFill>
                        <a:latin typeface="Times New Roman" pitchFamily="18" charset="0"/>
                        <a:cs typeface="Times New Roman" pitchFamily="18" charset="0"/>
                      </a:endParaRPr>
                    </a:p>
                  </a:txBody>
                  <a:tcPr marL="7465" marR="7465" marT="7465" marB="0">
                    <a:lnL>
                      <a:noFill/>
                    </a:lnL>
                    <a:lnR>
                      <a:noFill/>
                    </a:lnR>
                    <a:lnT>
                      <a:noFill/>
                    </a:lnT>
                    <a:lnB>
                      <a:noFill/>
                    </a:lnB>
                  </a:tcPr>
                </a:tc>
                <a:tc>
                  <a:txBody>
                    <a:bodyPr/>
                    <a:lstStyle/>
                    <a:p>
                      <a:pPr algn="ctr" fontAlgn="t"/>
                      <a:endParaRPr lang="ru-RU" sz="1400" b="1" i="0" u="none" strike="noStrike">
                        <a:solidFill>
                          <a:srgbClr val="000000"/>
                        </a:solidFill>
                        <a:latin typeface="Times New Roman" pitchFamily="18" charset="0"/>
                        <a:cs typeface="Times New Roman" pitchFamily="18" charset="0"/>
                      </a:endParaRPr>
                    </a:p>
                  </a:txBody>
                  <a:tcPr marL="7465" marR="7465" marT="7465" marB="0">
                    <a:lnL>
                      <a:noFill/>
                    </a:lnL>
                    <a:lnR>
                      <a:noFill/>
                    </a:lnR>
                    <a:lnT>
                      <a:noFill/>
                    </a:lnT>
                    <a:lnB>
                      <a:noFill/>
                    </a:lnB>
                  </a:tcPr>
                </a:tc>
                <a:tc>
                  <a:txBody>
                    <a:bodyPr/>
                    <a:lstStyle/>
                    <a:p>
                      <a:pPr algn="ctr" fontAlgn="t"/>
                      <a:endParaRPr lang="ru-RU" sz="1400" b="1" i="0" u="none" strike="noStrike">
                        <a:solidFill>
                          <a:srgbClr val="000000"/>
                        </a:solidFill>
                        <a:latin typeface="Times New Roman" pitchFamily="18" charset="0"/>
                        <a:cs typeface="Times New Roman" pitchFamily="18" charset="0"/>
                      </a:endParaRPr>
                    </a:p>
                  </a:txBody>
                  <a:tcPr marL="7465" marR="7465" marT="7465" marB="0">
                    <a:lnL>
                      <a:noFill/>
                    </a:lnL>
                    <a:lnR>
                      <a:noFill/>
                    </a:lnR>
                    <a:lnT>
                      <a:noFill/>
                    </a:lnT>
                    <a:lnB>
                      <a:noFill/>
                    </a:lnB>
                  </a:tcPr>
                </a:tc>
                <a:tc>
                  <a:txBody>
                    <a:bodyPr/>
                    <a:lstStyle/>
                    <a:p>
                      <a:pPr algn="ctr" fontAlgn="t"/>
                      <a:endParaRPr lang="ru-RU" sz="1400" b="1" i="0" u="none" strike="noStrike">
                        <a:solidFill>
                          <a:srgbClr val="000000"/>
                        </a:solidFill>
                        <a:latin typeface="Times New Roman" pitchFamily="18" charset="0"/>
                        <a:cs typeface="Times New Roman" pitchFamily="18" charset="0"/>
                      </a:endParaRPr>
                    </a:p>
                  </a:txBody>
                  <a:tcPr marL="7465" marR="7465" marT="7465" marB="0">
                    <a:lnL>
                      <a:noFill/>
                    </a:lnL>
                    <a:lnR>
                      <a:noFill/>
                    </a:lnR>
                    <a:lnT>
                      <a:noFill/>
                    </a:lnT>
                    <a:lnB>
                      <a:noFill/>
                    </a:lnB>
                  </a:tcPr>
                </a:tc>
                <a:tc>
                  <a:txBody>
                    <a:bodyPr/>
                    <a:lstStyle/>
                    <a:p>
                      <a:pPr algn="ctr" fontAlgn="t"/>
                      <a:endParaRPr lang="ru-RU" sz="1400" b="1" i="0" u="none" strike="noStrike">
                        <a:solidFill>
                          <a:srgbClr val="000000"/>
                        </a:solidFill>
                        <a:latin typeface="Times New Roman" pitchFamily="18" charset="0"/>
                        <a:cs typeface="Times New Roman" pitchFamily="18" charset="0"/>
                      </a:endParaRPr>
                    </a:p>
                  </a:txBody>
                  <a:tcPr marL="7465" marR="7465" marT="7465" marB="0">
                    <a:lnL>
                      <a:noFill/>
                    </a:lnL>
                    <a:lnR>
                      <a:noFill/>
                    </a:lnR>
                    <a:lnT>
                      <a:noFill/>
                    </a:lnT>
                    <a:lnB>
                      <a:noFill/>
                    </a:lnB>
                  </a:tcPr>
                </a:tc>
                <a:tc>
                  <a:txBody>
                    <a:bodyPr/>
                    <a:lstStyle/>
                    <a:p>
                      <a:pPr algn="ctr" fontAlgn="t"/>
                      <a:endParaRPr lang="ru-RU" sz="1400" b="1" i="0" u="none" strike="noStrike">
                        <a:solidFill>
                          <a:srgbClr val="000000"/>
                        </a:solidFill>
                        <a:latin typeface="Times New Roman" pitchFamily="18" charset="0"/>
                        <a:cs typeface="Times New Roman" pitchFamily="18" charset="0"/>
                      </a:endParaRPr>
                    </a:p>
                  </a:txBody>
                  <a:tcPr marL="7465" marR="7465" marT="7465" marB="0">
                    <a:lnL>
                      <a:noFill/>
                    </a:lnL>
                    <a:lnR>
                      <a:noFill/>
                    </a:lnR>
                    <a:lnT>
                      <a:noFill/>
                    </a:lnT>
                    <a:lnB>
                      <a:noFill/>
                    </a:lnB>
                  </a:tcPr>
                </a:tc>
                <a:tc>
                  <a:txBody>
                    <a:bodyPr/>
                    <a:lstStyle/>
                    <a:p>
                      <a:pPr algn="ctr" fontAlgn="t"/>
                      <a:endParaRPr lang="ru-RU" sz="1400" b="1" i="0" u="none" strike="noStrike">
                        <a:solidFill>
                          <a:srgbClr val="000000"/>
                        </a:solidFill>
                        <a:latin typeface="Times New Roman" pitchFamily="18" charset="0"/>
                        <a:cs typeface="Times New Roman" pitchFamily="18" charset="0"/>
                      </a:endParaRPr>
                    </a:p>
                  </a:txBody>
                  <a:tcPr marL="7465" marR="7465" marT="7465" marB="0">
                    <a:lnL>
                      <a:noFill/>
                    </a:lnL>
                    <a:lnR>
                      <a:noFill/>
                    </a:lnR>
                    <a:lnT>
                      <a:noFill/>
                    </a:lnT>
                    <a:lnB>
                      <a:noFill/>
                    </a:lnB>
                  </a:tcPr>
                </a:tc>
                <a:tc>
                  <a:txBody>
                    <a:bodyPr/>
                    <a:lstStyle/>
                    <a:p>
                      <a:pPr algn="ctr" fontAlgn="t"/>
                      <a:endParaRPr lang="ru-RU" sz="1400" b="1" i="0" u="none" strike="noStrike">
                        <a:solidFill>
                          <a:srgbClr val="000000"/>
                        </a:solidFill>
                        <a:latin typeface="Times New Roman" pitchFamily="18" charset="0"/>
                        <a:cs typeface="Times New Roman" pitchFamily="18" charset="0"/>
                      </a:endParaRPr>
                    </a:p>
                  </a:txBody>
                  <a:tcPr marL="7465" marR="7465" marT="7465" marB="0">
                    <a:lnL>
                      <a:noFill/>
                    </a:lnL>
                    <a:lnR>
                      <a:noFill/>
                    </a:lnR>
                    <a:lnT>
                      <a:noFill/>
                    </a:lnT>
                    <a:lnB>
                      <a:noFill/>
                    </a:lnB>
                  </a:tcPr>
                </a:tc>
                <a:tc>
                  <a:txBody>
                    <a:bodyPr/>
                    <a:lstStyle/>
                    <a:p>
                      <a:pPr algn="ctr" fontAlgn="t"/>
                      <a:endParaRPr lang="ru-RU" sz="1400" b="1" i="0" u="none" strike="noStrike">
                        <a:solidFill>
                          <a:srgbClr val="000000"/>
                        </a:solidFill>
                        <a:latin typeface="Times New Roman" pitchFamily="18" charset="0"/>
                        <a:cs typeface="Times New Roman" pitchFamily="18" charset="0"/>
                      </a:endParaRPr>
                    </a:p>
                  </a:txBody>
                  <a:tcPr marL="7465" marR="7465" marT="7465" marB="0">
                    <a:lnL>
                      <a:noFill/>
                    </a:lnL>
                    <a:lnR>
                      <a:noFill/>
                    </a:lnR>
                    <a:lnT>
                      <a:noFill/>
                    </a:lnT>
                    <a:lnB>
                      <a:noFill/>
                    </a:lnB>
                  </a:tcPr>
                </a:tc>
                <a:tc>
                  <a:txBody>
                    <a:bodyPr/>
                    <a:lstStyle/>
                    <a:p>
                      <a:pPr algn="ctr" fontAlgn="t"/>
                      <a:endParaRPr lang="ru-RU" sz="1400" b="1" i="0" u="none" strike="noStrike">
                        <a:solidFill>
                          <a:srgbClr val="000000"/>
                        </a:solidFill>
                        <a:latin typeface="Times New Roman" pitchFamily="18" charset="0"/>
                        <a:cs typeface="Times New Roman" pitchFamily="18" charset="0"/>
                      </a:endParaRPr>
                    </a:p>
                  </a:txBody>
                  <a:tcPr marL="7465" marR="7465" marT="7465" marB="0">
                    <a:lnL>
                      <a:noFill/>
                    </a:lnL>
                    <a:lnR>
                      <a:noFill/>
                    </a:lnR>
                    <a:lnT>
                      <a:noFill/>
                    </a:lnT>
                    <a:lnB>
                      <a:noFill/>
                    </a:lnB>
                  </a:tcPr>
                </a:tc>
                <a:tc>
                  <a:txBody>
                    <a:bodyPr/>
                    <a:lstStyle/>
                    <a:p>
                      <a:pPr algn="ctr" fontAlgn="t"/>
                      <a:r>
                        <a:rPr lang="ru-RU" sz="1400" b="1" i="0" u="none" strike="noStrike" dirty="0">
                          <a:solidFill>
                            <a:srgbClr val="000000"/>
                          </a:solidFill>
                          <a:latin typeface="Times New Roman" pitchFamily="18" charset="0"/>
                          <a:cs typeface="Times New Roman" pitchFamily="18" charset="0"/>
                        </a:rPr>
                        <a:t> </a:t>
                      </a:r>
                      <a:r>
                        <a:rPr lang="ru-RU" sz="1400" b="1" i="0" u="none" strike="noStrike" dirty="0" smtClean="0">
                          <a:solidFill>
                            <a:srgbClr val="000000"/>
                          </a:solidFill>
                          <a:latin typeface="Times New Roman" pitchFamily="18" charset="0"/>
                          <a:cs typeface="Times New Roman" pitchFamily="18" charset="0"/>
                        </a:rPr>
                        <a:t>1</a:t>
                      </a:r>
                      <a:endParaRPr lang="ru-RU" sz="1400" b="1" i="0" u="none" strike="noStrike" dirty="0">
                        <a:solidFill>
                          <a:srgbClr val="000000"/>
                        </a:solidFill>
                        <a:latin typeface="Times New Roman" pitchFamily="18" charset="0"/>
                        <a:cs typeface="Times New Roman" pitchFamily="18" charset="0"/>
                      </a:endParaRPr>
                    </a:p>
                  </a:txBody>
                  <a:tcPr marL="7465" marR="7465" marT="7465" marB="0">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t"/>
                      <a:endParaRPr lang="ru-RU" sz="1400" b="1" i="0" u="none" strike="noStrike">
                        <a:solidFill>
                          <a:srgbClr val="000000"/>
                        </a:solidFill>
                        <a:latin typeface="Times New Roman" pitchFamily="18" charset="0"/>
                        <a:cs typeface="Times New Roman" pitchFamily="18" charset="0"/>
                      </a:endParaRPr>
                    </a:p>
                  </a:txBody>
                  <a:tcPr marL="7465" marR="7465" marT="7465" marB="0">
                    <a:lnL>
                      <a:noFill/>
                    </a:lnL>
                    <a:lnR>
                      <a:noFill/>
                    </a:lnR>
                    <a:lnT>
                      <a:noFill/>
                    </a:lnT>
                    <a:lnB>
                      <a:noFill/>
                    </a:lnB>
                  </a:tcPr>
                </a:tc>
                <a:tc>
                  <a:txBody>
                    <a:bodyPr/>
                    <a:lstStyle/>
                    <a:p>
                      <a:pPr algn="ctr" fontAlgn="t"/>
                      <a:endParaRPr lang="ru-RU" sz="1400" b="1" i="0" u="none" strike="noStrike">
                        <a:solidFill>
                          <a:srgbClr val="000000"/>
                        </a:solidFill>
                        <a:latin typeface="Times New Roman" pitchFamily="18" charset="0"/>
                        <a:cs typeface="Times New Roman" pitchFamily="18" charset="0"/>
                      </a:endParaRPr>
                    </a:p>
                  </a:txBody>
                  <a:tcPr marL="7465" marR="7465" marT="7465" marB="0">
                    <a:lnL>
                      <a:noFill/>
                    </a:lnL>
                    <a:lnR>
                      <a:noFill/>
                    </a:lnR>
                    <a:lnT>
                      <a:noFill/>
                    </a:lnT>
                    <a:lnB>
                      <a:noFill/>
                    </a:lnB>
                  </a:tcPr>
                </a:tc>
                <a:tc>
                  <a:txBody>
                    <a:bodyPr/>
                    <a:lstStyle/>
                    <a:p>
                      <a:pPr algn="ctr" fontAlgn="t"/>
                      <a:endParaRPr lang="ru-RU" sz="1400" b="1" i="0" u="none" strike="noStrike">
                        <a:solidFill>
                          <a:srgbClr val="000000"/>
                        </a:solidFill>
                        <a:latin typeface="Times New Roman" pitchFamily="18" charset="0"/>
                        <a:cs typeface="Times New Roman" pitchFamily="18" charset="0"/>
                      </a:endParaRPr>
                    </a:p>
                  </a:txBody>
                  <a:tcPr marL="7465" marR="7465" marT="7465" marB="0">
                    <a:lnL>
                      <a:noFill/>
                    </a:lnL>
                    <a:lnR>
                      <a:noFill/>
                    </a:lnR>
                    <a:lnT>
                      <a:noFill/>
                    </a:lnT>
                    <a:lnB>
                      <a:noFill/>
                    </a:lnB>
                  </a:tcPr>
                </a:tc>
                <a:tc>
                  <a:txBody>
                    <a:bodyPr/>
                    <a:lstStyle/>
                    <a:p>
                      <a:pPr algn="ctr" fontAlgn="t"/>
                      <a:endParaRPr lang="ru-RU" sz="1400" b="1" i="0" u="none" strike="noStrike">
                        <a:solidFill>
                          <a:srgbClr val="000000"/>
                        </a:solidFill>
                        <a:latin typeface="Times New Roman" pitchFamily="18" charset="0"/>
                        <a:cs typeface="Times New Roman" pitchFamily="18" charset="0"/>
                      </a:endParaRPr>
                    </a:p>
                  </a:txBody>
                  <a:tcPr marL="7465" marR="7465" marT="7465" marB="0">
                    <a:lnL>
                      <a:noFill/>
                    </a:lnL>
                    <a:lnR>
                      <a:noFill/>
                    </a:lnR>
                    <a:lnT>
                      <a:noFill/>
                    </a:lnT>
                    <a:lnB>
                      <a:noFill/>
                    </a:lnB>
                  </a:tcPr>
                </a:tc>
                <a:tc>
                  <a:txBody>
                    <a:bodyPr/>
                    <a:lstStyle/>
                    <a:p>
                      <a:pPr algn="ctr" fontAlgn="t"/>
                      <a:endParaRPr lang="ru-RU" sz="1400" b="1" i="0" u="none" strike="noStrike">
                        <a:solidFill>
                          <a:srgbClr val="000000"/>
                        </a:solidFill>
                        <a:latin typeface="Times New Roman" pitchFamily="18" charset="0"/>
                        <a:cs typeface="Times New Roman" pitchFamily="18" charset="0"/>
                      </a:endParaRPr>
                    </a:p>
                  </a:txBody>
                  <a:tcPr marL="7465" marR="7465" marT="7465" marB="0">
                    <a:lnL>
                      <a:noFill/>
                    </a:lnL>
                    <a:lnR>
                      <a:noFill/>
                    </a:lnR>
                    <a:lnT>
                      <a:noFill/>
                    </a:lnT>
                    <a:lnB>
                      <a:noFill/>
                    </a:lnB>
                  </a:tcPr>
                </a:tc>
                <a:tc>
                  <a:txBody>
                    <a:bodyPr/>
                    <a:lstStyle/>
                    <a:p>
                      <a:pPr algn="ctr" fontAlgn="b"/>
                      <a:endParaRPr lang="ru-RU" sz="1400" b="1" i="0" u="none" strike="noStrike" dirty="0">
                        <a:solidFill>
                          <a:srgbClr val="000000"/>
                        </a:solidFill>
                        <a:latin typeface="Times New Roman" pitchFamily="18" charset="0"/>
                        <a:cs typeface="Times New Roman" pitchFamily="18" charset="0"/>
                      </a:endParaRPr>
                    </a:p>
                  </a:txBody>
                  <a:tcPr marL="7465" marR="7465" marT="7465" marB="0" anchor="b">
                    <a:lnL>
                      <a:noFill/>
                    </a:lnL>
                    <a:lnR>
                      <a:noFill/>
                    </a:lnR>
                    <a:lnT>
                      <a:noFill/>
                    </a:lnT>
                    <a:lnB>
                      <a:noFill/>
                    </a:lnB>
                  </a:tcPr>
                </a:tc>
              </a:tr>
              <a:tr h="260294">
                <a:tc>
                  <a:txBody>
                    <a:bodyPr/>
                    <a:lstStyle/>
                    <a:p>
                      <a:pPr algn="ctr" fontAlgn="t"/>
                      <a:endParaRPr lang="ru-RU" sz="1400" b="1" i="0" u="none" strike="noStrike">
                        <a:solidFill>
                          <a:srgbClr val="000000"/>
                        </a:solidFill>
                        <a:latin typeface="Times New Roman" pitchFamily="18" charset="0"/>
                        <a:cs typeface="Times New Roman" pitchFamily="18" charset="0"/>
                      </a:endParaRPr>
                    </a:p>
                  </a:txBody>
                  <a:tcPr marL="7465" marR="7465" marT="7465" marB="0">
                    <a:lnL>
                      <a:noFill/>
                    </a:lnL>
                    <a:lnR>
                      <a:noFill/>
                    </a:lnR>
                    <a:lnT>
                      <a:noFill/>
                    </a:lnT>
                    <a:lnB>
                      <a:noFill/>
                    </a:lnB>
                  </a:tcPr>
                </a:tc>
                <a:tc>
                  <a:txBody>
                    <a:bodyPr/>
                    <a:lstStyle/>
                    <a:p>
                      <a:pPr algn="ctr" fontAlgn="t"/>
                      <a:endParaRPr lang="ru-RU" sz="1400" b="1" i="0" u="none" strike="noStrike">
                        <a:solidFill>
                          <a:srgbClr val="000000"/>
                        </a:solidFill>
                        <a:latin typeface="Times New Roman" pitchFamily="18" charset="0"/>
                        <a:cs typeface="Times New Roman" pitchFamily="18" charset="0"/>
                      </a:endParaRPr>
                    </a:p>
                  </a:txBody>
                  <a:tcPr marL="7465" marR="7465" marT="7465" marB="0">
                    <a:lnL>
                      <a:noFill/>
                    </a:lnL>
                    <a:lnR>
                      <a:noFill/>
                    </a:lnR>
                    <a:lnT>
                      <a:noFill/>
                    </a:lnT>
                    <a:lnB>
                      <a:noFill/>
                    </a:lnB>
                  </a:tcPr>
                </a:tc>
                <a:tc>
                  <a:txBody>
                    <a:bodyPr/>
                    <a:lstStyle/>
                    <a:p>
                      <a:pPr algn="ctr" fontAlgn="t"/>
                      <a:endParaRPr lang="ru-RU" sz="1400" b="1" i="0" u="none" strike="noStrike">
                        <a:solidFill>
                          <a:srgbClr val="000000"/>
                        </a:solidFill>
                        <a:latin typeface="Times New Roman" pitchFamily="18" charset="0"/>
                        <a:cs typeface="Times New Roman" pitchFamily="18" charset="0"/>
                      </a:endParaRPr>
                    </a:p>
                  </a:txBody>
                  <a:tcPr marL="7465" marR="7465" marT="7465" marB="0">
                    <a:lnL>
                      <a:noFill/>
                    </a:lnL>
                    <a:lnR>
                      <a:noFill/>
                    </a:lnR>
                    <a:lnT>
                      <a:noFill/>
                    </a:lnT>
                    <a:lnB>
                      <a:noFill/>
                    </a:lnB>
                  </a:tcPr>
                </a:tc>
                <a:tc>
                  <a:txBody>
                    <a:bodyPr/>
                    <a:lstStyle/>
                    <a:p>
                      <a:pPr algn="ctr" fontAlgn="t"/>
                      <a:endParaRPr lang="ru-RU" sz="1400" b="1" i="0" u="none" strike="noStrike">
                        <a:solidFill>
                          <a:srgbClr val="000000"/>
                        </a:solidFill>
                        <a:latin typeface="Times New Roman" pitchFamily="18" charset="0"/>
                        <a:cs typeface="Times New Roman" pitchFamily="18" charset="0"/>
                      </a:endParaRPr>
                    </a:p>
                  </a:txBody>
                  <a:tcPr marL="7465" marR="7465" marT="7465" marB="0">
                    <a:lnL>
                      <a:noFill/>
                    </a:lnL>
                    <a:lnR>
                      <a:noFill/>
                    </a:lnR>
                    <a:lnT>
                      <a:noFill/>
                    </a:lnT>
                    <a:lnB>
                      <a:noFill/>
                    </a:lnB>
                  </a:tcPr>
                </a:tc>
                <a:tc>
                  <a:txBody>
                    <a:bodyPr/>
                    <a:lstStyle/>
                    <a:p>
                      <a:pPr algn="ctr" fontAlgn="t"/>
                      <a:endParaRPr lang="ru-RU" sz="1400" b="1" i="0" u="none" strike="noStrike">
                        <a:solidFill>
                          <a:srgbClr val="000000"/>
                        </a:solidFill>
                        <a:latin typeface="Times New Roman" pitchFamily="18" charset="0"/>
                        <a:cs typeface="Times New Roman" pitchFamily="18" charset="0"/>
                      </a:endParaRPr>
                    </a:p>
                  </a:txBody>
                  <a:tcPr marL="7465" marR="7465" marT="7465" marB="0">
                    <a:lnL>
                      <a:noFill/>
                    </a:lnL>
                    <a:lnR>
                      <a:noFill/>
                    </a:lnR>
                    <a:lnT>
                      <a:noFill/>
                    </a:lnT>
                    <a:lnB>
                      <a:noFill/>
                    </a:lnB>
                  </a:tcPr>
                </a:tc>
                <a:tc>
                  <a:txBody>
                    <a:bodyPr/>
                    <a:lstStyle/>
                    <a:p>
                      <a:pPr algn="ctr" fontAlgn="t"/>
                      <a:endParaRPr lang="ru-RU" sz="1400" b="1" i="0" u="none" strike="noStrike">
                        <a:solidFill>
                          <a:srgbClr val="000000"/>
                        </a:solidFill>
                        <a:latin typeface="Times New Roman" pitchFamily="18" charset="0"/>
                        <a:cs typeface="Times New Roman" pitchFamily="18" charset="0"/>
                      </a:endParaRPr>
                    </a:p>
                  </a:txBody>
                  <a:tcPr marL="7465" marR="7465" marT="7465" marB="0">
                    <a:lnL>
                      <a:noFill/>
                    </a:lnL>
                    <a:lnR>
                      <a:noFill/>
                    </a:lnR>
                    <a:lnT>
                      <a:noFill/>
                    </a:lnT>
                    <a:lnB>
                      <a:noFill/>
                    </a:lnB>
                  </a:tcPr>
                </a:tc>
                <a:tc>
                  <a:txBody>
                    <a:bodyPr/>
                    <a:lstStyle/>
                    <a:p>
                      <a:pPr algn="ctr" fontAlgn="t"/>
                      <a:endParaRPr lang="ru-RU" sz="1400" b="1" i="0" u="none" strike="noStrike">
                        <a:solidFill>
                          <a:srgbClr val="000000"/>
                        </a:solidFill>
                        <a:latin typeface="Times New Roman" pitchFamily="18" charset="0"/>
                        <a:cs typeface="Times New Roman" pitchFamily="18" charset="0"/>
                      </a:endParaRPr>
                    </a:p>
                  </a:txBody>
                  <a:tcPr marL="7465" marR="7465" marT="7465" marB="0">
                    <a:lnL>
                      <a:noFill/>
                    </a:lnL>
                    <a:lnR>
                      <a:noFill/>
                    </a:lnR>
                    <a:lnT>
                      <a:noFill/>
                    </a:lnT>
                    <a:lnB>
                      <a:noFill/>
                    </a:lnB>
                  </a:tcPr>
                </a:tc>
                <a:tc>
                  <a:txBody>
                    <a:bodyPr/>
                    <a:lstStyle/>
                    <a:p>
                      <a:pPr algn="ctr" fontAlgn="t"/>
                      <a:endParaRPr lang="ru-RU" sz="1400" b="1" i="0" u="none" strike="noStrike">
                        <a:solidFill>
                          <a:srgbClr val="000000"/>
                        </a:solidFill>
                        <a:latin typeface="Times New Roman" pitchFamily="18" charset="0"/>
                        <a:cs typeface="Times New Roman" pitchFamily="18" charset="0"/>
                      </a:endParaRPr>
                    </a:p>
                  </a:txBody>
                  <a:tcPr marL="7465" marR="7465" marT="7465" marB="0">
                    <a:lnL>
                      <a:noFill/>
                    </a:lnL>
                    <a:lnR>
                      <a:noFill/>
                    </a:lnR>
                    <a:lnT>
                      <a:noFill/>
                    </a:lnT>
                    <a:lnB>
                      <a:noFill/>
                    </a:lnB>
                  </a:tcPr>
                </a:tc>
                <a:tc>
                  <a:txBody>
                    <a:bodyPr/>
                    <a:lstStyle/>
                    <a:p>
                      <a:pPr algn="ctr" fontAlgn="t"/>
                      <a:endParaRPr lang="ru-RU" sz="1400" b="1" i="0" u="none" strike="noStrike">
                        <a:solidFill>
                          <a:srgbClr val="000000"/>
                        </a:solidFill>
                        <a:latin typeface="Times New Roman" pitchFamily="18" charset="0"/>
                        <a:cs typeface="Times New Roman" pitchFamily="18" charset="0"/>
                      </a:endParaRPr>
                    </a:p>
                  </a:txBody>
                  <a:tcPr marL="7465" marR="7465" marT="7465" marB="0">
                    <a:lnL>
                      <a:noFill/>
                    </a:lnL>
                    <a:lnR>
                      <a:noFill/>
                    </a:lnR>
                    <a:lnT>
                      <a:noFill/>
                    </a:lnT>
                    <a:lnB>
                      <a:noFill/>
                    </a:lnB>
                  </a:tcPr>
                </a:tc>
                <a:tc>
                  <a:txBody>
                    <a:bodyPr/>
                    <a:lstStyle/>
                    <a:p>
                      <a:pPr algn="ctr" fontAlgn="t"/>
                      <a:endParaRPr lang="ru-RU" sz="1400" b="1" i="0" u="none" strike="noStrike">
                        <a:solidFill>
                          <a:srgbClr val="000000"/>
                        </a:solidFill>
                        <a:latin typeface="Times New Roman" pitchFamily="18" charset="0"/>
                        <a:cs typeface="Times New Roman" pitchFamily="18" charset="0"/>
                      </a:endParaRPr>
                    </a:p>
                  </a:txBody>
                  <a:tcPr marL="7465" marR="7465" marT="7465" marB="0">
                    <a:lnL>
                      <a:noFill/>
                    </a:lnL>
                    <a:lnR>
                      <a:noFill/>
                    </a:lnR>
                    <a:lnT>
                      <a:noFill/>
                    </a:lnT>
                    <a:lnB>
                      <a:noFill/>
                    </a:lnB>
                  </a:tcPr>
                </a:tc>
                <a:tc>
                  <a:txBody>
                    <a:bodyPr/>
                    <a:lstStyle/>
                    <a:p>
                      <a:pPr algn="ctr" fontAlgn="t"/>
                      <a:r>
                        <a:rPr lang="ru-RU" sz="1400" b="1" i="0" u="none" strike="noStrike">
                          <a:solidFill>
                            <a:srgbClr val="000000"/>
                          </a:solidFill>
                          <a:latin typeface="Times New Roman" pitchFamily="18" charset="0"/>
                          <a:cs typeface="Times New Roman" pitchFamily="18" charset="0"/>
                        </a:rPr>
                        <a:t> </a:t>
                      </a:r>
                    </a:p>
                  </a:txBody>
                  <a:tcPr marL="7465" marR="7465" marT="7465" marB="0">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t"/>
                      <a:r>
                        <a:rPr lang="ru-RU" sz="1400" b="1" i="0" u="none" strike="noStrike" dirty="0">
                          <a:solidFill>
                            <a:srgbClr val="000000"/>
                          </a:solidFill>
                          <a:latin typeface="Times New Roman" pitchFamily="18" charset="0"/>
                          <a:cs typeface="Times New Roman" pitchFamily="18" charset="0"/>
                        </a:rPr>
                        <a:t> </a:t>
                      </a:r>
                    </a:p>
                  </a:txBody>
                  <a:tcPr marL="7465" marR="7465" marT="746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endParaRPr lang="ru-RU" sz="1400" b="1" i="0" u="none" strike="noStrike">
                        <a:solidFill>
                          <a:srgbClr val="000000"/>
                        </a:solidFill>
                        <a:latin typeface="Times New Roman" pitchFamily="18" charset="0"/>
                        <a:cs typeface="Times New Roman" pitchFamily="18" charset="0"/>
                      </a:endParaRPr>
                    </a:p>
                  </a:txBody>
                  <a:tcPr marL="7465" marR="7465" marT="7465" marB="0">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t"/>
                      <a:endParaRPr lang="ru-RU" sz="1400" b="1" i="0" u="none" strike="noStrike">
                        <a:solidFill>
                          <a:srgbClr val="000000"/>
                        </a:solidFill>
                        <a:latin typeface="Times New Roman" pitchFamily="18" charset="0"/>
                        <a:cs typeface="Times New Roman" pitchFamily="18" charset="0"/>
                      </a:endParaRPr>
                    </a:p>
                  </a:txBody>
                  <a:tcPr marL="7465" marR="7465" marT="7465" marB="0">
                    <a:lnL>
                      <a:noFill/>
                    </a:lnL>
                    <a:lnR>
                      <a:noFill/>
                    </a:lnR>
                    <a:lnT>
                      <a:noFill/>
                    </a:lnT>
                    <a:lnB>
                      <a:noFill/>
                    </a:lnB>
                  </a:tcPr>
                </a:tc>
                <a:tc>
                  <a:txBody>
                    <a:bodyPr/>
                    <a:lstStyle/>
                    <a:p>
                      <a:pPr algn="ctr" fontAlgn="t"/>
                      <a:endParaRPr lang="ru-RU" sz="1400" b="1" i="0" u="none" strike="noStrike">
                        <a:solidFill>
                          <a:srgbClr val="000000"/>
                        </a:solidFill>
                        <a:latin typeface="Times New Roman" pitchFamily="18" charset="0"/>
                        <a:cs typeface="Times New Roman" pitchFamily="18" charset="0"/>
                      </a:endParaRPr>
                    </a:p>
                  </a:txBody>
                  <a:tcPr marL="7465" marR="7465" marT="7465" marB="0">
                    <a:lnL>
                      <a:noFill/>
                    </a:lnL>
                    <a:lnR>
                      <a:noFill/>
                    </a:lnR>
                    <a:lnT>
                      <a:noFill/>
                    </a:lnT>
                    <a:lnB>
                      <a:noFill/>
                    </a:lnB>
                  </a:tcPr>
                </a:tc>
                <a:tc>
                  <a:txBody>
                    <a:bodyPr/>
                    <a:lstStyle/>
                    <a:p>
                      <a:pPr algn="ctr" fontAlgn="t"/>
                      <a:endParaRPr lang="ru-RU" sz="1400" b="1" i="0" u="none" strike="noStrike">
                        <a:solidFill>
                          <a:srgbClr val="000000"/>
                        </a:solidFill>
                        <a:latin typeface="Times New Roman" pitchFamily="18" charset="0"/>
                        <a:cs typeface="Times New Roman" pitchFamily="18" charset="0"/>
                      </a:endParaRPr>
                    </a:p>
                  </a:txBody>
                  <a:tcPr marL="7465" marR="7465" marT="7465" marB="0">
                    <a:lnL>
                      <a:noFill/>
                    </a:lnL>
                    <a:lnR>
                      <a:noFill/>
                    </a:lnR>
                    <a:lnT>
                      <a:noFill/>
                    </a:lnT>
                    <a:lnB>
                      <a:noFill/>
                    </a:lnB>
                  </a:tcPr>
                </a:tc>
                <a:tc>
                  <a:txBody>
                    <a:bodyPr/>
                    <a:lstStyle/>
                    <a:p>
                      <a:pPr algn="ctr" fontAlgn="t"/>
                      <a:endParaRPr lang="ru-RU" sz="1400" b="1" i="0" u="none" strike="noStrike">
                        <a:solidFill>
                          <a:srgbClr val="000000"/>
                        </a:solidFill>
                        <a:latin typeface="Times New Roman" pitchFamily="18" charset="0"/>
                        <a:cs typeface="Times New Roman" pitchFamily="18" charset="0"/>
                      </a:endParaRPr>
                    </a:p>
                  </a:txBody>
                  <a:tcPr marL="7465" marR="7465" marT="7465" marB="0">
                    <a:lnL>
                      <a:noFill/>
                    </a:lnL>
                    <a:lnR>
                      <a:noFill/>
                    </a:lnR>
                    <a:lnT>
                      <a:noFill/>
                    </a:lnT>
                    <a:lnB>
                      <a:noFill/>
                    </a:lnB>
                  </a:tcPr>
                </a:tc>
                <a:tc>
                  <a:txBody>
                    <a:bodyPr/>
                    <a:lstStyle/>
                    <a:p>
                      <a:pPr algn="ctr" fontAlgn="b"/>
                      <a:endParaRPr lang="ru-RU" sz="1400" b="1" i="0" u="none" strike="noStrike" dirty="0">
                        <a:solidFill>
                          <a:srgbClr val="000000"/>
                        </a:solidFill>
                        <a:latin typeface="Times New Roman" pitchFamily="18" charset="0"/>
                        <a:cs typeface="Times New Roman" pitchFamily="18" charset="0"/>
                      </a:endParaRPr>
                    </a:p>
                  </a:txBody>
                  <a:tcPr marL="7465" marR="7465" marT="7465" marB="0" anchor="b">
                    <a:lnL>
                      <a:noFill/>
                    </a:lnL>
                    <a:lnR>
                      <a:noFill/>
                    </a:lnR>
                    <a:lnT>
                      <a:noFill/>
                    </a:lnT>
                    <a:lnB>
                      <a:noFill/>
                    </a:lnB>
                  </a:tcPr>
                </a:tc>
              </a:tr>
              <a:tr h="260294">
                <a:tc>
                  <a:txBody>
                    <a:bodyPr/>
                    <a:lstStyle/>
                    <a:p>
                      <a:pPr algn="ctr" fontAlgn="t"/>
                      <a:endParaRPr lang="ru-RU" sz="1400" b="1" i="0" u="none" strike="noStrike">
                        <a:solidFill>
                          <a:srgbClr val="000000"/>
                        </a:solidFill>
                        <a:latin typeface="Times New Roman" pitchFamily="18" charset="0"/>
                        <a:cs typeface="Times New Roman" pitchFamily="18" charset="0"/>
                      </a:endParaRPr>
                    </a:p>
                  </a:txBody>
                  <a:tcPr marL="7465" marR="7465" marT="7465" marB="0">
                    <a:lnL>
                      <a:noFill/>
                    </a:lnL>
                    <a:lnR>
                      <a:noFill/>
                    </a:lnR>
                    <a:lnT>
                      <a:noFill/>
                    </a:lnT>
                    <a:lnB>
                      <a:noFill/>
                    </a:lnB>
                  </a:tcPr>
                </a:tc>
                <a:tc>
                  <a:txBody>
                    <a:bodyPr/>
                    <a:lstStyle/>
                    <a:p>
                      <a:pPr algn="ctr" fontAlgn="t"/>
                      <a:endParaRPr lang="ru-RU" sz="1400" b="1" i="0" u="none" strike="noStrike">
                        <a:solidFill>
                          <a:srgbClr val="000000"/>
                        </a:solidFill>
                        <a:latin typeface="Times New Roman" pitchFamily="18" charset="0"/>
                        <a:cs typeface="Times New Roman" pitchFamily="18" charset="0"/>
                      </a:endParaRPr>
                    </a:p>
                  </a:txBody>
                  <a:tcPr marL="7465" marR="7465" marT="7465" marB="0">
                    <a:lnL>
                      <a:noFill/>
                    </a:lnL>
                    <a:lnR>
                      <a:noFill/>
                    </a:lnR>
                    <a:lnT>
                      <a:noFill/>
                    </a:lnT>
                    <a:lnB>
                      <a:noFill/>
                    </a:lnB>
                  </a:tcPr>
                </a:tc>
                <a:tc>
                  <a:txBody>
                    <a:bodyPr/>
                    <a:lstStyle/>
                    <a:p>
                      <a:pPr algn="ctr" fontAlgn="t"/>
                      <a:endParaRPr lang="ru-RU" sz="1400" b="1" i="0" u="none" strike="noStrike">
                        <a:solidFill>
                          <a:srgbClr val="000000"/>
                        </a:solidFill>
                        <a:latin typeface="Times New Roman" pitchFamily="18" charset="0"/>
                        <a:cs typeface="Times New Roman" pitchFamily="18" charset="0"/>
                      </a:endParaRPr>
                    </a:p>
                  </a:txBody>
                  <a:tcPr marL="7465" marR="7465" marT="7465" marB="0">
                    <a:lnL>
                      <a:noFill/>
                    </a:lnL>
                    <a:lnR>
                      <a:noFill/>
                    </a:lnR>
                    <a:lnT>
                      <a:noFill/>
                    </a:lnT>
                    <a:lnB>
                      <a:noFill/>
                    </a:lnB>
                  </a:tcPr>
                </a:tc>
                <a:tc>
                  <a:txBody>
                    <a:bodyPr/>
                    <a:lstStyle/>
                    <a:p>
                      <a:pPr algn="ctr" fontAlgn="t"/>
                      <a:endParaRPr lang="ru-RU" sz="1400" b="1" i="0" u="none" strike="noStrike">
                        <a:solidFill>
                          <a:srgbClr val="000000"/>
                        </a:solidFill>
                        <a:latin typeface="Times New Roman" pitchFamily="18" charset="0"/>
                        <a:cs typeface="Times New Roman" pitchFamily="18" charset="0"/>
                      </a:endParaRPr>
                    </a:p>
                  </a:txBody>
                  <a:tcPr marL="7465" marR="7465" marT="7465" marB="0">
                    <a:lnL>
                      <a:noFill/>
                    </a:lnL>
                    <a:lnR>
                      <a:noFill/>
                    </a:lnR>
                    <a:lnT>
                      <a:noFill/>
                    </a:lnT>
                    <a:lnB>
                      <a:noFill/>
                    </a:lnB>
                  </a:tcPr>
                </a:tc>
                <a:tc>
                  <a:txBody>
                    <a:bodyPr/>
                    <a:lstStyle/>
                    <a:p>
                      <a:pPr algn="ctr" fontAlgn="t"/>
                      <a:endParaRPr lang="ru-RU" sz="1400" b="1" i="0" u="none" strike="noStrike">
                        <a:solidFill>
                          <a:srgbClr val="000000"/>
                        </a:solidFill>
                        <a:latin typeface="Times New Roman" pitchFamily="18" charset="0"/>
                        <a:cs typeface="Times New Roman" pitchFamily="18" charset="0"/>
                      </a:endParaRPr>
                    </a:p>
                  </a:txBody>
                  <a:tcPr marL="7465" marR="7465" marT="7465" marB="0">
                    <a:lnL>
                      <a:noFill/>
                    </a:lnL>
                    <a:lnR>
                      <a:noFill/>
                    </a:lnR>
                    <a:lnT>
                      <a:noFill/>
                    </a:lnT>
                    <a:lnB>
                      <a:noFill/>
                    </a:lnB>
                  </a:tcPr>
                </a:tc>
                <a:tc>
                  <a:txBody>
                    <a:bodyPr/>
                    <a:lstStyle/>
                    <a:p>
                      <a:pPr algn="ctr" fontAlgn="t"/>
                      <a:endParaRPr lang="ru-RU" sz="1400" b="1" i="0" u="none" strike="noStrike">
                        <a:solidFill>
                          <a:srgbClr val="000000"/>
                        </a:solidFill>
                        <a:latin typeface="Times New Roman" pitchFamily="18" charset="0"/>
                        <a:cs typeface="Times New Roman" pitchFamily="18" charset="0"/>
                      </a:endParaRPr>
                    </a:p>
                  </a:txBody>
                  <a:tcPr marL="7465" marR="7465" marT="7465" marB="0">
                    <a:lnL>
                      <a:noFill/>
                    </a:lnL>
                    <a:lnR>
                      <a:noFill/>
                    </a:lnR>
                    <a:lnT>
                      <a:noFill/>
                    </a:lnT>
                    <a:lnB>
                      <a:noFill/>
                    </a:lnB>
                  </a:tcPr>
                </a:tc>
                <a:tc>
                  <a:txBody>
                    <a:bodyPr/>
                    <a:lstStyle/>
                    <a:p>
                      <a:pPr algn="ctr" fontAlgn="t"/>
                      <a:endParaRPr lang="ru-RU" sz="1400" b="1" i="0" u="none" strike="noStrike">
                        <a:solidFill>
                          <a:srgbClr val="000000"/>
                        </a:solidFill>
                        <a:latin typeface="Times New Roman" pitchFamily="18" charset="0"/>
                        <a:cs typeface="Times New Roman" pitchFamily="18" charset="0"/>
                      </a:endParaRPr>
                    </a:p>
                  </a:txBody>
                  <a:tcPr marL="7465" marR="7465" marT="7465" marB="0">
                    <a:lnL>
                      <a:noFill/>
                    </a:lnL>
                    <a:lnR>
                      <a:noFill/>
                    </a:lnR>
                    <a:lnT>
                      <a:noFill/>
                    </a:lnT>
                    <a:lnB>
                      <a:noFill/>
                    </a:lnB>
                  </a:tcPr>
                </a:tc>
                <a:tc>
                  <a:txBody>
                    <a:bodyPr/>
                    <a:lstStyle/>
                    <a:p>
                      <a:pPr algn="ctr" fontAlgn="t"/>
                      <a:endParaRPr lang="ru-RU" sz="1400" b="1" i="0" u="none" strike="noStrike">
                        <a:solidFill>
                          <a:srgbClr val="000000"/>
                        </a:solidFill>
                        <a:latin typeface="Times New Roman" pitchFamily="18" charset="0"/>
                        <a:cs typeface="Times New Roman" pitchFamily="18" charset="0"/>
                      </a:endParaRPr>
                    </a:p>
                  </a:txBody>
                  <a:tcPr marL="7465" marR="7465" marT="7465" marB="0">
                    <a:lnL>
                      <a:noFill/>
                    </a:lnL>
                    <a:lnR>
                      <a:noFill/>
                    </a:lnR>
                    <a:lnT>
                      <a:noFill/>
                    </a:lnT>
                    <a:lnB>
                      <a:noFill/>
                    </a:lnB>
                  </a:tcPr>
                </a:tc>
                <a:tc>
                  <a:txBody>
                    <a:bodyPr/>
                    <a:lstStyle/>
                    <a:p>
                      <a:pPr algn="ctr" fontAlgn="t"/>
                      <a:endParaRPr lang="ru-RU" sz="1400" b="1" i="0" u="none" strike="noStrike">
                        <a:solidFill>
                          <a:srgbClr val="000000"/>
                        </a:solidFill>
                        <a:latin typeface="Times New Roman" pitchFamily="18" charset="0"/>
                        <a:cs typeface="Times New Roman" pitchFamily="18" charset="0"/>
                      </a:endParaRPr>
                    </a:p>
                  </a:txBody>
                  <a:tcPr marL="7465" marR="7465" marT="7465" marB="0">
                    <a:lnL>
                      <a:noFill/>
                    </a:lnL>
                    <a:lnR>
                      <a:noFill/>
                    </a:lnR>
                    <a:lnT>
                      <a:noFill/>
                    </a:lnT>
                    <a:lnB>
                      <a:noFill/>
                    </a:lnB>
                  </a:tcPr>
                </a:tc>
                <a:tc>
                  <a:txBody>
                    <a:bodyPr/>
                    <a:lstStyle/>
                    <a:p>
                      <a:pPr algn="ctr" fontAlgn="t"/>
                      <a:r>
                        <a:rPr lang="ru-RU" sz="1400" b="1" i="0" u="none" strike="noStrike" dirty="0" smtClean="0">
                          <a:solidFill>
                            <a:srgbClr val="000000"/>
                          </a:solidFill>
                          <a:latin typeface="Times New Roman" pitchFamily="18" charset="0"/>
                          <a:cs typeface="Times New Roman" pitchFamily="18" charset="0"/>
                        </a:rPr>
                        <a:t>2</a:t>
                      </a:r>
                      <a:r>
                        <a:rPr lang="ru-RU" sz="1400" b="1" i="0" u="none" strike="noStrike" dirty="0">
                          <a:solidFill>
                            <a:srgbClr val="000000"/>
                          </a:solidFill>
                          <a:latin typeface="Times New Roman" pitchFamily="18" charset="0"/>
                          <a:cs typeface="Times New Roman" pitchFamily="18" charset="0"/>
                        </a:rPr>
                        <a:t> </a:t>
                      </a:r>
                    </a:p>
                  </a:txBody>
                  <a:tcPr marL="7465" marR="7465" marT="7465" marB="0">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t"/>
                      <a:r>
                        <a:rPr lang="ru-RU" sz="1400" b="1" i="0" u="none" strike="noStrike">
                          <a:solidFill>
                            <a:srgbClr val="000000"/>
                          </a:solidFill>
                          <a:latin typeface="Times New Roman" pitchFamily="18" charset="0"/>
                          <a:cs typeface="Times New Roman" pitchFamily="18" charset="0"/>
                        </a:rPr>
                        <a:t> </a:t>
                      </a:r>
                    </a:p>
                  </a:txBody>
                  <a:tcPr marL="7465" marR="7465" marT="7465" marB="0">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t"/>
                      <a:r>
                        <a:rPr lang="ru-RU" sz="1400" b="1" i="0" u="none" strike="noStrike">
                          <a:solidFill>
                            <a:srgbClr val="000000"/>
                          </a:solidFill>
                          <a:latin typeface="Times New Roman" pitchFamily="18" charset="0"/>
                          <a:cs typeface="Times New Roman" pitchFamily="18" charset="0"/>
                        </a:rPr>
                        <a:t> </a:t>
                      </a:r>
                    </a:p>
                  </a:txBody>
                  <a:tcPr marL="7465" marR="7465" marT="746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endParaRPr lang="ru-RU" sz="1400" b="1" i="0" u="none" strike="noStrike">
                        <a:solidFill>
                          <a:srgbClr val="000000"/>
                        </a:solidFill>
                        <a:latin typeface="Times New Roman" pitchFamily="18" charset="0"/>
                        <a:cs typeface="Times New Roman" pitchFamily="18" charset="0"/>
                      </a:endParaRPr>
                    </a:p>
                  </a:txBody>
                  <a:tcPr marL="7465" marR="7465" marT="7465" marB="0">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t"/>
                      <a:endParaRPr lang="ru-RU" sz="1400" b="1" i="0" u="none" strike="noStrike">
                        <a:solidFill>
                          <a:srgbClr val="000000"/>
                        </a:solidFill>
                        <a:latin typeface="Times New Roman" pitchFamily="18" charset="0"/>
                        <a:cs typeface="Times New Roman" pitchFamily="18" charset="0"/>
                      </a:endParaRPr>
                    </a:p>
                  </a:txBody>
                  <a:tcPr marL="7465" marR="7465" marT="7465" marB="0">
                    <a:lnL>
                      <a:noFill/>
                    </a:lnL>
                    <a:lnR>
                      <a:noFill/>
                    </a:lnR>
                    <a:lnT>
                      <a:noFill/>
                    </a:lnT>
                    <a:lnB>
                      <a:noFill/>
                    </a:lnB>
                  </a:tcPr>
                </a:tc>
                <a:tc>
                  <a:txBody>
                    <a:bodyPr/>
                    <a:lstStyle/>
                    <a:p>
                      <a:pPr algn="ctr" fontAlgn="t"/>
                      <a:endParaRPr lang="ru-RU" sz="1400" b="1" i="0" u="none" strike="noStrike">
                        <a:solidFill>
                          <a:srgbClr val="000000"/>
                        </a:solidFill>
                        <a:latin typeface="Times New Roman" pitchFamily="18" charset="0"/>
                        <a:cs typeface="Times New Roman" pitchFamily="18" charset="0"/>
                      </a:endParaRPr>
                    </a:p>
                  </a:txBody>
                  <a:tcPr marL="7465" marR="7465" marT="7465" marB="0">
                    <a:lnL>
                      <a:noFill/>
                    </a:lnL>
                    <a:lnR>
                      <a:noFill/>
                    </a:lnR>
                    <a:lnT>
                      <a:noFill/>
                    </a:lnT>
                    <a:lnB>
                      <a:noFill/>
                    </a:lnB>
                  </a:tcPr>
                </a:tc>
                <a:tc>
                  <a:txBody>
                    <a:bodyPr/>
                    <a:lstStyle/>
                    <a:p>
                      <a:pPr algn="ctr" fontAlgn="t"/>
                      <a:endParaRPr lang="ru-RU" sz="1400" b="1" i="0" u="none" strike="noStrike">
                        <a:solidFill>
                          <a:srgbClr val="000000"/>
                        </a:solidFill>
                        <a:latin typeface="Times New Roman" pitchFamily="18" charset="0"/>
                        <a:cs typeface="Times New Roman" pitchFamily="18" charset="0"/>
                      </a:endParaRPr>
                    </a:p>
                  </a:txBody>
                  <a:tcPr marL="7465" marR="7465" marT="7465" marB="0">
                    <a:lnL>
                      <a:noFill/>
                    </a:lnL>
                    <a:lnR>
                      <a:noFill/>
                    </a:lnR>
                    <a:lnT>
                      <a:noFill/>
                    </a:lnT>
                    <a:lnB>
                      <a:noFill/>
                    </a:lnB>
                  </a:tcPr>
                </a:tc>
                <a:tc>
                  <a:txBody>
                    <a:bodyPr/>
                    <a:lstStyle/>
                    <a:p>
                      <a:pPr algn="ctr" fontAlgn="t"/>
                      <a:endParaRPr lang="ru-RU" sz="1400" b="1" i="0" u="none" strike="noStrike">
                        <a:solidFill>
                          <a:srgbClr val="000000"/>
                        </a:solidFill>
                        <a:latin typeface="Times New Roman" pitchFamily="18" charset="0"/>
                        <a:cs typeface="Times New Roman" pitchFamily="18" charset="0"/>
                      </a:endParaRPr>
                    </a:p>
                  </a:txBody>
                  <a:tcPr marL="7465" marR="7465" marT="7465" marB="0">
                    <a:lnL>
                      <a:noFill/>
                    </a:lnL>
                    <a:lnR>
                      <a:noFill/>
                    </a:lnR>
                    <a:lnT>
                      <a:noFill/>
                    </a:lnT>
                    <a:lnB>
                      <a:noFill/>
                    </a:lnB>
                  </a:tcPr>
                </a:tc>
                <a:tc>
                  <a:txBody>
                    <a:bodyPr/>
                    <a:lstStyle/>
                    <a:p>
                      <a:pPr algn="ctr" fontAlgn="b"/>
                      <a:endParaRPr lang="ru-RU" sz="1400" b="1" i="0" u="none" strike="noStrike" dirty="0">
                        <a:solidFill>
                          <a:srgbClr val="000000"/>
                        </a:solidFill>
                        <a:latin typeface="Times New Roman" pitchFamily="18" charset="0"/>
                        <a:cs typeface="Times New Roman" pitchFamily="18" charset="0"/>
                      </a:endParaRPr>
                    </a:p>
                  </a:txBody>
                  <a:tcPr marL="7465" marR="7465" marT="7465" marB="0" anchor="b">
                    <a:lnL>
                      <a:noFill/>
                    </a:lnL>
                    <a:lnR>
                      <a:noFill/>
                    </a:lnR>
                    <a:lnT>
                      <a:noFill/>
                    </a:lnT>
                    <a:lnB>
                      <a:noFill/>
                    </a:lnB>
                  </a:tcPr>
                </a:tc>
              </a:tr>
              <a:tr h="260294">
                <a:tc>
                  <a:txBody>
                    <a:bodyPr/>
                    <a:lstStyle/>
                    <a:p>
                      <a:pPr algn="ctr" fontAlgn="t"/>
                      <a:endParaRPr lang="ru-RU" sz="1400" b="1" i="0" u="none" strike="noStrike">
                        <a:solidFill>
                          <a:srgbClr val="000000"/>
                        </a:solidFill>
                        <a:latin typeface="Times New Roman" pitchFamily="18" charset="0"/>
                        <a:cs typeface="Times New Roman" pitchFamily="18" charset="0"/>
                      </a:endParaRPr>
                    </a:p>
                  </a:txBody>
                  <a:tcPr marL="7465" marR="7465" marT="7465" marB="0">
                    <a:lnL>
                      <a:noFill/>
                    </a:lnL>
                    <a:lnR>
                      <a:noFill/>
                    </a:lnR>
                    <a:lnT>
                      <a:noFill/>
                    </a:lnT>
                    <a:lnB>
                      <a:noFill/>
                    </a:lnB>
                  </a:tcPr>
                </a:tc>
                <a:tc>
                  <a:txBody>
                    <a:bodyPr/>
                    <a:lstStyle/>
                    <a:p>
                      <a:pPr algn="ctr" fontAlgn="t"/>
                      <a:endParaRPr lang="ru-RU" sz="1400" b="1" i="0" u="none" strike="noStrike">
                        <a:solidFill>
                          <a:srgbClr val="000000"/>
                        </a:solidFill>
                        <a:latin typeface="Times New Roman" pitchFamily="18" charset="0"/>
                        <a:cs typeface="Times New Roman" pitchFamily="18" charset="0"/>
                      </a:endParaRPr>
                    </a:p>
                  </a:txBody>
                  <a:tcPr marL="7465" marR="7465" marT="7465" marB="0">
                    <a:lnL>
                      <a:noFill/>
                    </a:lnL>
                    <a:lnR>
                      <a:noFill/>
                    </a:lnR>
                    <a:lnT>
                      <a:noFill/>
                    </a:lnT>
                    <a:lnB>
                      <a:noFill/>
                    </a:lnB>
                  </a:tcPr>
                </a:tc>
                <a:tc>
                  <a:txBody>
                    <a:bodyPr/>
                    <a:lstStyle/>
                    <a:p>
                      <a:pPr algn="ctr" fontAlgn="t"/>
                      <a:endParaRPr lang="ru-RU" sz="1400" b="1" i="0" u="none" strike="noStrike">
                        <a:solidFill>
                          <a:srgbClr val="000000"/>
                        </a:solidFill>
                        <a:latin typeface="Times New Roman" pitchFamily="18" charset="0"/>
                        <a:cs typeface="Times New Roman" pitchFamily="18" charset="0"/>
                      </a:endParaRPr>
                    </a:p>
                  </a:txBody>
                  <a:tcPr marL="7465" marR="7465" marT="7465" marB="0">
                    <a:lnL>
                      <a:noFill/>
                    </a:lnL>
                    <a:lnR>
                      <a:noFill/>
                    </a:lnR>
                    <a:lnT>
                      <a:noFill/>
                    </a:lnT>
                    <a:lnB>
                      <a:noFill/>
                    </a:lnB>
                  </a:tcPr>
                </a:tc>
                <a:tc>
                  <a:txBody>
                    <a:bodyPr/>
                    <a:lstStyle/>
                    <a:p>
                      <a:pPr algn="ctr" fontAlgn="t"/>
                      <a:endParaRPr lang="ru-RU" sz="1400" b="1" i="0" u="none" strike="noStrike" dirty="0">
                        <a:solidFill>
                          <a:srgbClr val="000000"/>
                        </a:solidFill>
                        <a:latin typeface="Times New Roman" pitchFamily="18" charset="0"/>
                        <a:cs typeface="Times New Roman" pitchFamily="18" charset="0"/>
                      </a:endParaRPr>
                    </a:p>
                  </a:txBody>
                  <a:tcPr marL="7465" marR="7465" marT="7465" marB="0">
                    <a:lnL>
                      <a:noFill/>
                    </a:lnL>
                    <a:lnR>
                      <a:noFill/>
                    </a:lnR>
                    <a:lnT>
                      <a:noFill/>
                    </a:lnT>
                    <a:lnB>
                      <a:noFill/>
                    </a:lnB>
                  </a:tcPr>
                </a:tc>
                <a:tc>
                  <a:txBody>
                    <a:bodyPr/>
                    <a:lstStyle/>
                    <a:p>
                      <a:pPr algn="ctr" fontAlgn="t"/>
                      <a:endParaRPr lang="ru-RU" sz="1400" b="1" i="0" u="none" strike="noStrike">
                        <a:solidFill>
                          <a:srgbClr val="000000"/>
                        </a:solidFill>
                        <a:latin typeface="Times New Roman" pitchFamily="18" charset="0"/>
                        <a:cs typeface="Times New Roman" pitchFamily="18" charset="0"/>
                      </a:endParaRPr>
                    </a:p>
                  </a:txBody>
                  <a:tcPr marL="7465" marR="7465" marT="7465" marB="0">
                    <a:lnL>
                      <a:noFill/>
                    </a:lnL>
                    <a:lnR>
                      <a:noFill/>
                    </a:lnR>
                    <a:lnT>
                      <a:noFill/>
                    </a:lnT>
                    <a:lnB>
                      <a:noFill/>
                    </a:lnB>
                  </a:tcPr>
                </a:tc>
                <a:tc>
                  <a:txBody>
                    <a:bodyPr/>
                    <a:lstStyle/>
                    <a:p>
                      <a:pPr algn="ctr" fontAlgn="t"/>
                      <a:endParaRPr lang="ru-RU" sz="1400" b="1" i="0" u="none" strike="noStrike">
                        <a:solidFill>
                          <a:srgbClr val="000000"/>
                        </a:solidFill>
                        <a:latin typeface="Times New Roman" pitchFamily="18" charset="0"/>
                        <a:cs typeface="Times New Roman" pitchFamily="18" charset="0"/>
                      </a:endParaRPr>
                    </a:p>
                  </a:txBody>
                  <a:tcPr marL="7465" marR="7465" marT="7465" marB="0">
                    <a:lnL>
                      <a:noFill/>
                    </a:lnL>
                    <a:lnR>
                      <a:noFill/>
                    </a:lnR>
                    <a:lnT>
                      <a:noFill/>
                    </a:lnT>
                    <a:lnB>
                      <a:noFill/>
                    </a:lnB>
                  </a:tcPr>
                </a:tc>
                <a:tc>
                  <a:txBody>
                    <a:bodyPr/>
                    <a:lstStyle/>
                    <a:p>
                      <a:pPr algn="ctr" fontAlgn="t"/>
                      <a:endParaRPr lang="ru-RU" sz="1400" b="1" i="0" u="none" strike="noStrike">
                        <a:solidFill>
                          <a:srgbClr val="000000"/>
                        </a:solidFill>
                        <a:latin typeface="Times New Roman" pitchFamily="18" charset="0"/>
                        <a:cs typeface="Times New Roman" pitchFamily="18" charset="0"/>
                      </a:endParaRPr>
                    </a:p>
                  </a:txBody>
                  <a:tcPr marL="7465" marR="7465" marT="7465" marB="0">
                    <a:lnL>
                      <a:noFill/>
                    </a:lnL>
                    <a:lnR>
                      <a:noFill/>
                    </a:lnR>
                    <a:lnT>
                      <a:noFill/>
                    </a:lnT>
                    <a:lnB>
                      <a:noFill/>
                    </a:lnB>
                  </a:tcPr>
                </a:tc>
                <a:tc>
                  <a:txBody>
                    <a:bodyPr/>
                    <a:lstStyle/>
                    <a:p>
                      <a:pPr algn="ctr" fontAlgn="t"/>
                      <a:endParaRPr lang="ru-RU" sz="1400" b="1" i="0" u="none" strike="noStrike">
                        <a:solidFill>
                          <a:srgbClr val="000000"/>
                        </a:solidFill>
                        <a:latin typeface="Times New Roman" pitchFamily="18" charset="0"/>
                        <a:cs typeface="Times New Roman" pitchFamily="18" charset="0"/>
                      </a:endParaRPr>
                    </a:p>
                  </a:txBody>
                  <a:tcPr marL="7465" marR="7465" marT="7465" marB="0">
                    <a:lnL>
                      <a:noFill/>
                    </a:lnL>
                    <a:lnR>
                      <a:noFill/>
                    </a:lnR>
                    <a:lnT>
                      <a:noFill/>
                    </a:lnT>
                    <a:lnB>
                      <a:noFill/>
                    </a:lnB>
                  </a:tcPr>
                </a:tc>
                <a:tc>
                  <a:txBody>
                    <a:bodyPr/>
                    <a:lstStyle/>
                    <a:p>
                      <a:pPr algn="ctr" fontAlgn="t"/>
                      <a:r>
                        <a:rPr lang="ru-RU" sz="1400" b="1" i="0" u="none" strike="noStrike">
                          <a:solidFill>
                            <a:srgbClr val="000000"/>
                          </a:solidFill>
                          <a:latin typeface="Times New Roman" pitchFamily="18" charset="0"/>
                          <a:cs typeface="Times New Roman" pitchFamily="18" charset="0"/>
                        </a:rPr>
                        <a:t> </a:t>
                      </a:r>
                    </a:p>
                  </a:txBody>
                  <a:tcPr marL="7465" marR="7465" marT="7465" marB="0">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t"/>
                      <a:r>
                        <a:rPr lang="ru-RU" sz="1400" b="1" i="0" u="none" strike="noStrike" dirty="0">
                          <a:solidFill>
                            <a:srgbClr val="000000"/>
                          </a:solidFill>
                          <a:latin typeface="Times New Roman" pitchFamily="18" charset="0"/>
                          <a:cs typeface="Times New Roman" pitchFamily="18" charset="0"/>
                        </a:rPr>
                        <a:t> </a:t>
                      </a:r>
                    </a:p>
                  </a:txBody>
                  <a:tcPr marL="7465" marR="7465" marT="746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r>
                        <a:rPr lang="ru-RU" sz="1400" b="1" i="0" u="none" strike="noStrike">
                          <a:solidFill>
                            <a:srgbClr val="000000"/>
                          </a:solidFill>
                          <a:latin typeface="Times New Roman" pitchFamily="18" charset="0"/>
                          <a:cs typeface="Times New Roman" pitchFamily="18" charset="0"/>
                        </a:rPr>
                        <a:t> </a:t>
                      </a:r>
                    </a:p>
                  </a:txBody>
                  <a:tcPr marL="7465" marR="7465" marT="746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t"/>
                      <a:r>
                        <a:rPr lang="ru-RU" sz="1400" b="1" i="0" u="none" strike="noStrike">
                          <a:solidFill>
                            <a:srgbClr val="000000"/>
                          </a:solidFill>
                          <a:latin typeface="Times New Roman" pitchFamily="18" charset="0"/>
                          <a:cs typeface="Times New Roman" pitchFamily="18" charset="0"/>
                        </a:rPr>
                        <a:t> </a:t>
                      </a:r>
                    </a:p>
                  </a:txBody>
                  <a:tcPr marL="7465" marR="7465" marT="746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endParaRPr lang="ru-RU" sz="1400" b="1" i="0" u="none" strike="noStrike">
                        <a:solidFill>
                          <a:srgbClr val="000000"/>
                        </a:solidFill>
                        <a:latin typeface="Times New Roman" pitchFamily="18" charset="0"/>
                        <a:cs typeface="Times New Roman" pitchFamily="18" charset="0"/>
                      </a:endParaRPr>
                    </a:p>
                  </a:txBody>
                  <a:tcPr marL="7465" marR="7465" marT="7465" marB="0">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t"/>
                      <a:endParaRPr lang="ru-RU" sz="1400" b="1" i="0" u="none" strike="noStrike">
                        <a:solidFill>
                          <a:srgbClr val="000000"/>
                        </a:solidFill>
                        <a:latin typeface="Times New Roman" pitchFamily="18" charset="0"/>
                        <a:cs typeface="Times New Roman" pitchFamily="18" charset="0"/>
                      </a:endParaRPr>
                    </a:p>
                  </a:txBody>
                  <a:tcPr marL="7465" marR="7465" marT="7465" marB="0">
                    <a:lnL>
                      <a:noFill/>
                    </a:lnL>
                    <a:lnR>
                      <a:noFill/>
                    </a:lnR>
                    <a:lnT>
                      <a:noFill/>
                    </a:lnT>
                    <a:lnB>
                      <a:noFill/>
                    </a:lnB>
                  </a:tcPr>
                </a:tc>
                <a:tc>
                  <a:txBody>
                    <a:bodyPr/>
                    <a:lstStyle/>
                    <a:p>
                      <a:pPr algn="ctr" fontAlgn="t"/>
                      <a:endParaRPr lang="ru-RU" sz="1400" b="1" i="0" u="none" strike="noStrike">
                        <a:solidFill>
                          <a:srgbClr val="000000"/>
                        </a:solidFill>
                        <a:latin typeface="Times New Roman" pitchFamily="18" charset="0"/>
                        <a:cs typeface="Times New Roman" pitchFamily="18" charset="0"/>
                      </a:endParaRPr>
                    </a:p>
                  </a:txBody>
                  <a:tcPr marL="7465" marR="7465" marT="7465" marB="0">
                    <a:lnL>
                      <a:noFill/>
                    </a:lnL>
                    <a:lnR>
                      <a:noFill/>
                    </a:lnR>
                    <a:lnT>
                      <a:noFill/>
                    </a:lnT>
                    <a:lnB>
                      <a:noFill/>
                    </a:lnB>
                  </a:tcPr>
                </a:tc>
                <a:tc>
                  <a:txBody>
                    <a:bodyPr/>
                    <a:lstStyle/>
                    <a:p>
                      <a:pPr algn="ctr" fontAlgn="t"/>
                      <a:endParaRPr lang="ru-RU" sz="1400" b="1" i="0" u="none" strike="noStrike">
                        <a:solidFill>
                          <a:srgbClr val="000000"/>
                        </a:solidFill>
                        <a:latin typeface="Times New Roman" pitchFamily="18" charset="0"/>
                        <a:cs typeface="Times New Roman" pitchFamily="18" charset="0"/>
                      </a:endParaRPr>
                    </a:p>
                  </a:txBody>
                  <a:tcPr marL="7465" marR="7465" marT="7465" marB="0">
                    <a:lnL>
                      <a:noFill/>
                    </a:lnL>
                    <a:lnR>
                      <a:noFill/>
                    </a:lnR>
                    <a:lnT>
                      <a:noFill/>
                    </a:lnT>
                    <a:lnB>
                      <a:noFill/>
                    </a:lnB>
                  </a:tcPr>
                </a:tc>
                <a:tc>
                  <a:txBody>
                    <a:bodyPr/>
                    <a:lstStyle/>
                    <a:p>
                      <a:pPr algn="ctr" fontAlgn="t"/>
                      <a:endParaRPr lang="ru-RU" sz="1400" b="1" i="0" u="none" strike="noStrike">
                        <a:solidFill>
                          <a:srgbClr val="000000"/>
                        </a:solidFill>
                        <a:latin typeface="Times New Roman" pitchFamily="18" charset="0"/>
                        <a:cs typeface="Times New Roman" pitchFamily="18" charset="0"/>
                      </a:endParaRPr>
                    </a:p>
                  </a:txBody>
                  <a:tcPr marL="7465" marR="7465" marT="7465" marB="0">
                    <a:lnL>
                      <a:noFill/>
                    </a:lnL>
                    <a:lnR>
                      <a:noFill/>
                    </a:lnR>
                    <a:lnT>
                      <a:noFill/>
                    </a:lnT>
                    <a:lnB>
                      <a:noFill/>
                    </a:lnB>
                  </a:tcPr>
                </a:tc>
                <a:tc>
                  <a:txBody>
                    <a:bodyPr/>
                    <a:lstStyle/>
                    <a:p>
                      <a:pPr algn="ctr" fontAlgn="b"/>
                      <a:endParaRPr lang="ru-RU" sz="1400" b="1" i="0" u="none" strike="noStrike" dirty="0">
                        <a:solidFill>
                          <a:srgbClr val="000000"/>
                        </a:solidFill>
                        <a:latin typeface="Times New Roman" pitchFamily="18" charset="0"/>
                        <a:cs typeface="Times New Roman" pitchFamily="18" charset="0"/>
                      </a:endParaRPr>
                    </a:p>
                  </a:txBody>
                  <a:tcPr marL="7465" marR="7465" marT="7465" marB="0" anchor="b">
                    <a:lnL>
                      <a:noFill/>
                    </a:lnL>
                    <a:lnR>
                      <a:noFill/>
                    </a:lnR>
                    <a:lnT>
                      <a:noFill/>
                    </a:lnT>
                    <a:lnB>
                      <a:noFill/>
                    </a:lnB>
                  </a:tcPr>
                </a:tc>
              </a:tr>
              <a:tr h="260294">
                <a:tc>
                  <a:txBody>
                    <a:bodyPr/>
                    <a:lstStyle/>
                    <a:p>
                      <a:pPr algn="ctr" fontAlgn="t"/>
                      <a:endParaRPr lang="ru-RU" sz="1400" b="1" i="0" u="none" strike="noStrike">
                        <a:solidFill>
                          <a:srgbClr val="000000"/>
                        </a:solidFill>
                        <a:latin typeface="Times New Roman" pitchFamily="18" charset="0"/>
                        <a:cs typeface="Times New Roman" pitchFamily="18" charset="0"/>
                      </a:endParaRPr>
                    </a:p>
                  </a:txBody>
                  <a:tcPr marL="7465" marR="7465" marT="7465" marB="0">
                    <a:lnL>
                      <a:noFill/>
                    </a:lnL>
                    <a:lnR>
                      <a:noFill/>
                    </a:lnR>
                    <a:lnT>
                      <a:noFill/>
                    </a:lnT>
                    <a:lnB>
                      <a:noFill/>
                    </a:lnB>
                  </a:tcPr>
                </a:tc>
                <a:tc>
                  <a:txBody>
                    <a:bodyPr/>
                    <a:lstStyle/>
                    <a:p>
                      <a:pPr algn="ctr" fontAlgn="t"/>
                      <a:endParaRPr lang="ru-RU" sz="1400" b="1" i="0" u="none" strike="noStrike">
                        <a:solidFill>
                          <a:srgbClr val="000000"/>
                        </a:solidFill>
                        <a:latin typeface="Times New Roman" pitchFamily="18" charset="0"/>
                        <a:cs typeface="Times New Roman" pitchFamily="18" charset="0"/>
                      </a:endParaRPr>
                    </a:p>
                  </a:txBody>
                  <a:tcPr marL="7465" marR="7465" marT="7465" marB="0">
                    <a:lnL>
                      <a:noFill/>
                    </a:lnL>
                    <a:lnR>
                      <a:noFill/>
                    </a:lnR>
                    <a:lnT>
                      <a:noFill/>
                    </a:lnT>
                    <a:lnB>
                      <a:noFill/>
                    </a:lnB>
                  </a:tcPr>
                </a:tc>
                <a:tc>
                  <a:txBody>
                    <a:bodyPr/>
                    <a:lstStyle/>
                    <a:p>
                      <a:pPr algn="ctr" fontAlgn="t"/>
                      <a:endParaRPr lang="ru-RU" sz="1400" b="1" i="0" u="none" strike="noStrike">
                        <a:solidFill>
                          <a:srgbClr val="000000"/>
                        </a:solidFill>
                        <a:latin typeface="Times New Roman" pitchFamily="18" charset="0"/>
                        <a:cs typeface="Times New Roman" pitchFamily="18" charset="0"/>
                      </a:endParaRPr>
                    </a:p>
                  </a:txBody>
                  <a:tcPr marL="7465" marR="7465" marT="7465" marB="0">
                    <a:lnL>
                      <a:noFill/>
                    </a:lnL>
                    <a:lnR>
                      <a:noFill/>
                    </a:lnR>
                    <a:lnT>
                      <a:noFill/>
                    </a:lnT>
                    <a:lnB>
                      <a:noFill/>
                    </a:lnB>
                  </a:tcPr>
                </a:tc>
                <a:tc>
                  <a:txBody>
                    <a:bodyPr/>
                    <a:lstStyle/>
                    <a:p>
                      <a:pPr algn="ctr" fontAlgn="t"/>
                      <a:endParaRPr lang="ru-RU" sz="1400" b="1" i="0" u="none" strike="noStrike">
                        <a:solidFill>
                          <a:srgbClr val="000000"/>
                        </a:solidFill>
                        <a:latin typeface="Times New Roman" pitchFamily="18" charset="0"/>
                        <a:cs typeface="Times New Roman" pitchFamily="18" charset="0"/>
                      </a:endParaRPr>
                    </a:p>
                  </a:txBody>
                  <a:tcPr marL="7465" marR="7465" marT="7465" marB="0">
                    <a:lnL>
                      <a:noFill/>
                    </a:lnL>
                    <a:lnR>
                      <a:noFill/>
                    </a:lnR>
                    <a:lnT>
                      <a:noFill/>
                    </a:lnT>
                    <a:lnB>
                      <a:noFill/>
                    </a:lnB>
                  </a:tcPr>
                </a:tc>
                <a:tc>
                  <a:txBody>
                    <a:bodyPr/>
                    <a:lstStyle/>
                    <a:p>
                      <a:pPr algn="ctr" fontAlgn="t"/>
                      <a:endParaRPr lang="ru-RU" sz="1400" b="1" i="0" u="none" strike="noStrike">
                        <a:solidFill>
                          <a:srgbClr val="000000"/>
                        </a:solidFill>
                        <a:latin typeface="Times New Roman" pitchFamily="18" charset="0"/>
                        <a:cs typeface="Times New Roman" pitchFamily="18" charset="0"/>
                      </a:endParaRPr>
                    </a:p>
                  </a:txBody>
                  <a:tcPr marL="7465" marR="7465" marT="7465" marB="0">
                    <a:lnL>
                      <a:noFill/>
                    </a:lnL>
                    <a:lnR>
                      <a:noFill/>
                    </a:lnR>
                    <a:lnT>
                      <a:noFill/>
                    </a:lnT>
                    <a:lnB>
                      <a:noFill/>
                    </a:lnB>
                  </a:tcPr>
                </a:tc>
                <a:tc>
                  <a:txBody>
                    <a:bodyPr/>
                    <a:lstStyle/>
                    <a:p>
                      <a:pPr algn="ctr" fontAlgn="t"/>
                      <a:endParaRPr lang="ru-RU" sz="1400" b="1" i="0" u="none" strike="noStrike">
                        <a:solidFill>
                          <a:srgbClr val="000000"/>
                        </a:solidFill>
                        <a:latin typeface="Times New Roman" pitchFamily="18" charset="0"/>
                        <a:cs typeface="Times New Roman" pitchFamily="18" charset="0"/>
                      </a:endParaRPr>
                    </a:p>
                  </a:txBody>
                  <a:tcPr marL="7465" marR="7465" marT="7465" marB="0">
                    <a:lnL>
                      <a:noFill/>
                    </a:lnL>
                    <a:lnR>
                      <a:noFill/>
                    </a:lnR>
                    <a:lnT>
                      <a:noFill/>
                    </a:lnT>
                    <a:lnB>
                      <a:noFill/>
                    </a:lnB>
                  </a:tcPr>
                </a:tc>
                <a:tc>
                  <a:txBody>
                    <a:bodyPr/>
                    <a:lstStyle/>
                    <a:p>
                      <a:pPr algn="ctr" fontAlgn="t"/>
                      <a:endParaRPr lang="ru-RU" sz="1400" b="1" i="0" u="none" strike="noStrike">
                        <a:solidFill>
                          <a:srgbClr val="000000"/>
                        </a:solidFill>
                        <a:latin typeface="Times New Roman" pitchFamily="18" charset="0"/>
                        <a:cs typeface="Times New Roman" pitchFamily="18" charset="0"/>
                      </a:endParaRPr>
                    </a:p>
                  </a:txBody>
                  <a:tcPr marL="7465" marR="7465" marT="7465" marB="0">
                    <a:lnL>
                      <a:noFill/>
                    </a:lnL>
                    <a:lnR>
                      <a:noFill/>
                    </a:lnR>
                    <a:lnT>
                      <a:noFill/>
                    </a:lnT>
                    <a:lnB>
                      <a:noFill/>
                    </a:lnB>
                  </a:tcPr>
                </a:tc>
                <a:tc>
                  <a:txBody>
                    <a:bodyPr/>
                    <a:lstStyle/>
                    <a:p>
                      <a:pPr algn="ctr" fontAlgn="t"/>
                      <a:endParaRPr lang="ru-RU" sz="1400" b="1" i="0" u="none" strike="noStrike" dirty="0">
                        <a:solidFill>
                          <a:srgbClr val="000000"/>
                        </a:solidFill>
                        <a:latin typeface="Times New Roman" pitchFamily="18" charset="0"/>
                        <a:cs typeface="Times New Roman" pitchFamily="18" charset="0"/>
                      </a:endParaRPr>
                    </a:p>
                  </a:txBody>
                  <a:tcPr marL="7465" marR="7465" marT="7465" marB="0">
                    <a:lnL>
                      <a:noFill/>
                    </a:lnL>
                    <a:lnR>
                      <a:noFill/>
                    </a:lnR>
                    <a:lnT>
                      <a:noFill/>
                    </a:lnT>
                    <a:lnB>
                      <a:noFill/>
                    </a:lnB>
                  </a:tcPr>
                </a:tc>
                <a:tc>
                  <a:txBody>
                    <a:bodyPr/>
                    <a:lstStyle/>
                    <a:p>
                      <a:pPr algn="ctr" fontAlgn="t"/>
                      <a:r>
                        <a:rPr lang="ru-RU" sz="1400" b="1" i="0" u="none" strike="noStrike">
                          <a:solidFill>
                            <a:srgbClr val="000000"/>
                          </a:solidFill>
                          <a:latin typeface="Times New Roman" pitchFamily="18" charset="0"/>
                          <a:cs typeface="Times New Roman" pitchFamily="18" charset="0"/>
                        </a:rPr>
                        <a:t> </a:t>
                      </a:r>
                    </a:p>
                  </a:txBody>
                  <a:tcPr marL="7465" marR="7465" marT="7465" marB="0">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t"/>
                      <a:r>
                        <a:rPr lang="ru-RU" sz="1400" b="1" i="0" u="none" strike="noStrike">
                          <a:solidFill>
                            <a:srgbClr val="000000"/>
                          </a:solidFill>
                          <a:latin typeface="Times New Roman" pitchFamily="18" charset="0"/>
                          <a:cs typeface="Times New Roman" pitchFamily="18" charset="0"/>
                        </a:rPr>
                        <a:t> </a:t>
                      </a:r>
                    </a:p>
                  </a:txBody>
                  <a:tcPr marL="7465" marR="7465" marT="746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r>
                        <a:rPr lang="ru-RU" sz="1400" b="1" i="0" u="none" strike="noStrike">
                          <a:solidFill>
                            <a:srgbClr val="000000"/>
                          </a:solidFill>
                          <a:latin typeface="Times New Roman" pitchFamily="18" charset="0"/>
                          <a:cs typeface="Times New Roman" pitchFamily="18" charset="0"/>
                        </a:rPr>
                        <a:t> </a:t>
                      </a:r>
                    </a:p>
                  </a:txBody>
                  <a:tcPr marL="7465" marR="7465" marT="746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t"/>
                      <a:r>
                        <a:rPr lang="ru-RU" sz="1400" b="1" i="0" u="none" strike="noStrike">
                          <a:solidFill>
                            <a:srgbClr val="000000"/>
                          </a:solidFill>
                          <a:latin typeface="Times New Roman" pitchFamily="18" charset="0"/>
                          <a:cs typeface="Times New Roman" pitchFamily="18" charset="0"/>
                        </a:rPr>
                        <a:t> </a:t>
                      </a:r>
                    </a:p>
                  </a:txBody>
                  <a:tcPr marL="7465" marR="7465" marT="746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endParaRPr lang="ru-RU" sz="1400" b="1" i="0" u="none" strike="noStrike">
                        <a:solidFill>
                          <a:srgbClr val="000000"/>
                        </a:solidFill>
                        <a:latin typeface="Times New Roman" pitchFamily="18" charset="0"/>
                        <a:cs typeface="Times New Roman" pitchFamily="18" charset="0"/>
                      </a:endParaRPr>
                    </a:p>
                  </a:txBody>
                  <a:tcPr marL="7465" marR="7465" marT="7465" marB="0">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t"/>
                      <a:endParaRPr lang="ru-RU" sz="1400" b="1" i="0" u="none" strike="noStrike">
                        <a:solidFill>
                          <a:srgbClr val="000000"/>
                        </a:solidFill>
                        <a:latin typeface="Times New Roman" pitchFamily="18" charset="0"/>
                        <a:cs typeface="Times New Roman" pitchFamily="18" charset="0"/>
                      </a:endParaRPr>
                    </a:p>
                  </a:txBody>
                  <a:tcPr marL="7465" marR="7465" marT="7465" marB="0">
                    <a:lnL>
                      <a:noFill/>
                    </a:lnL>
                    <a:lnR>
                      <a:noFill/>
                    </a:lnR>
                    <a:lnT>
                      <a:noFill/>
                    </a:lnT>
                    <a:lnB>
                      <a:noFill/>
                    </a:lnB>
                  </a:tcPr>
                </a:tc>
                <a:tc>
                  <a:txBody>
                    <a:bodyPr/>
                    <a:lstStyle/>
                    <a:p>
                      <a:pPr algn="ctr" fontAlgn="t"/>
                      <a:endParaRPr lang="ru-RU" sz="1400" b="1" i="0" u="none" strike="noStrike">
                        <a:solidFill>
                          <a:srgbClr val="000000"/>
                        </a:solidFill>
                        <a:latin typeface="Times New Roman" pitchFamily="18" charset="0"/>
                        <a:cs typeface="Times New Roman" pitchFamily="18" charset="0"/>
                      </a:endParaRPr>
                    </a:p>
                  </a:txBody>
                  <a:tcPr marL="7465" marR="7465" marT="7465" marB="0">
                    <a:lnL>
                      <a:noFill/>
                    </a:lnL>
                    <a:lnR>
                      <a:noFill/>
                    </a:lnR>
                    <a:lnT>
                      <a:noFill/>
                    </a:lnT>
                    <a:lnB>
                      <a:noFill/>
                    </a:lnB>
                  </a:tcPr>
                </a:tc>
                <a:tc>
                  <a:txBody>
                    <a:bodyPr/>
                    <a:lstStyle/>
                    <a:p>
                      <a:pPr algn="ctr" fontAlgn="t"/>
                      <a:endParaRPr lang="ru-RU" sz="1400" b="1" i="0" u="none" strike="noStrike">
                        <a:solidFill>
                          <a:srgbClr val="000000"/>
                        </a:solidFill>
                        <a:latin typeface="Times New Roman" pitchFamily="18" charset="0"/>
                        <a:cs typeface="Times New Roman" pitchFamily="18" charset="0"/>
                      </a:endParaRPr>
                    </a:p>
                  </a:txBody>
                  <a:tcPr marL="7465" marR="7465" marT="7465" marB="0">
                    <a:lnL>
                      <a:noFill/>
                    </a:lnL>
                    <a:lnR>
                      <a:noFill/>
                    </a:lnR>
                    <a:lnT>
                      <a:noFill/>
                    </a:lnT>
                    <a:lnB>
                      <a:noFill/>
                    </a:lnB>
                  </a:tcPr>
                </a:tc>
                <a:tc>
                  <a:txBody>
                    <a:bodyPr/>
                    <a:lstStyle/>
                    <a:p>
                      <a:pPr algn="ctr" fontAlgn="t"/>
                      <a:endParaRPr lang="ru-RU" sz="1400" b="1" i="0" u="none" strike="noStrike">
                        <a:solidFill>
                          <a:srgbClr val="000000"/>
                        </a:solidFill>
                        <a:latin typeface="Times New Roman" pitchFamily="18" charset="0"/>
                        <a:cs typeface="Times New Roman" pitchFamily="18" charset="0"/>
                      </a:endParaRPr>
                    </a:p>
                  </a:txBody>
                  <a:tcPr marL="7465" marR="7465" marT="7465" marB="0">
                    <a:lnL>
                      <a:noFill/>
                    </a:lnL>
                    <a:lnR>
                      <a:noFill/>
                    </a:lnR>
                    <a:lnT>
                      <a:noFill/>
                    </a:lnT>
                    <a:lnB>
                      <a:noFill/>
                    </a:lnB>
                  </a:tcPr>
                </a:tc>
                <a:tc>
                  <a:txBody>
                    <a:bodyPr/>
                    <a:lstStyle/>
                    <a:p>
                      <a:pPr algn="ctr" fontAlgn="b"/>
                      <a:endParaRPr lang="ru-RU" sz="1400" b="1" i="0" u="none" strike="noStrike">
                        <a:solidFill>
                          <a:srgbClr val="000000"/>
                        </a:solidFill>
                        <a:latin typeface="Times New Roman" pitchFamily="18" charset="0"/>
                        <a:cs typeface="Times New Roman" pitchFamily="18" charset="0"/>
                      </a:endParaRPr>
                    </a:p>
                  </a:txBody>
                  <a:tcPr marL="7465" marR="7465" marT="7465" marB="0" anchor="b">
                    <a:lnL>
                      <a:noFill/>
                    </a:lnL>
                    <a:lnR>
                      <a:noFill/>
                    </a:lnR>
                    <a:lnT>
                      <a:noFill/>
                    </a:lnT>
                    <a:lnB>
                      <a:noFill/>
                    </a:lnB>
                  </a:tcPr>
                </a:tc>
              </a:tr>
              <a:tr h="260294">
                <a:tc>
                  <a:txBody>
                    <a:bodyPr/>
                    <a:lstStyle/>
                    <a:p>
                      <a:pPr algn="ctr" fontAlgn="t"/>
                      <a:endParaRPr lang="ru-RU" sz="1400" b="1" i="0" u="none" strike="noStrike">
                        <a:solidFill>
                          <a:srgbClr val="000000"/>
                        </a:solidFill>
                        <a:latin typeface="Times New Roman" pitchFamily="18" charset="0"/>
                        <a:cs typeface="Times New Roman" pitchFamily="18" charset="0"/>
                      </a:endParaRPr>
                    </a:p>
                  </a:txBody>
                  <a:tcPr marL="7465" marR="7465" marT="7465" marB="0">
                    <a:lnL>
                      <a:noFill/>
                    </a:lnL>
                    <a:lnR>
                      <a:noFill/>
                    </a:lnR>
                    <a:lnT>
                      <a:noFill/>
                    </a:lnT>
                    <a:lnB>
                      <a:noFill/>
                    </a:lnB>
                  </a:tcPr>
                </a:tc>
                <a:tc>
                  <a:txBody>
                    <a:bodyPr/>
                    <a:lstStyle/>
                    <a:p>
                      <a:pPr algn="ctr" fontAlgn="t"/>
                      <a:endParaRPr lang="ru-RU" sz="1400" b="1" i="0" u="none" strike="noStrike">
                        <a:solidFill>
                          <a:srgbClr val="000000"/>
                        </a:solidFill>
                        <a:latin typeface="Times New Roman" pitchFamily="18" charset="0"/>
                        <a:cs typeface="Times New Roman" pitchFamily="18" charset="0"/>
                      </a:endParaRPr>
                    </a:p>
                  </a:txBody>
                  <a:tcPr marL="7465" marR="7465" marT="7465" marB="0">
                    <a:lnL>
                      <a:noFill/>
                    </a:lnL>
                    <a:lnR>
                      <a:noFill/>
                    </a:lnR>
                    <a:lnT>
                      <a:noFill/>
                    </a:lnT>
                    <a:lnB>
                      <a:noFill/>
                    </a:lnB>
                  </a:tcPr>
                </a:tc>
                <a:tc>
                  <a:txBody>
                    <a:bodyPr/>
                    <a:lstStyle/>
                    <a:p>
                      <a:pPr algn="ctr" fontAlgn="t"/>
                      <a:endParaRPr lang="ru-RU" sz="1400" b="1" i="0" u="none" strike="noStrike">
                        <a:solidFill>
                          <a:srgbClr val="000000"/>
                        </a:solidFill>
                        <a:latin typeface="Times New Roman" pitchFamily="18" charset="0"/>
                        <a:cs typeface="Times New Roman" pitchFamily="18" charset="0"/>
                      </a:endParaRPr>
                    </a:p>
                  </a:txBody>
                  <a:tcPr marL="7465" marR="7465" marT="7465" marB="0">
                    <a:lnL>
                      <a:noFill/>
                    </a:lnL>
                    <a:lnR>
                      <a:noFill/>
                    </a:lnR>
                    <a:lnT>
                      <a:noFill/>
                    </a:lnT>
                    <a:lnB>
                      <a:noFill/>
                    </a:lnB>
                  </a:tcPr>
                </a:tc>
                <a:tc>
                  <a:txBody>
                    <a:bodyPr/>
                    <a:lstStyle/>
                    <a:p>
                      <a:pPr algn="ctr" fontAlgn="t"/>
                      <a:endParaRPr lang="ru-RU" sz="1400" b="1" i="0" u="none" strike="noStrike">
                        <a:solidFill>
                          <a:srgbClr val="000000"/>
                        </a:solidFill>
                        <a:latin typeface="Times New Roman" pitchFamily="18" charset="0"/>
                        <a:cs typeface="Times New Roman" pitchFamily="18" charset="0"/>
                      </a:endParaRPr>
                    </a:p>
                  </a:txBody>
                  <a:tcPr marL="7465" marR="7465" marT="7465" marB="0">
                    <a:lnL>
                      <a:noFill/>
                    </a:lnL>
                    <a:lnR>
                      <a:noFill/>
                    </a:lnR>
                    <a:lnT>
                      <a:noFill/>
                    </a:lnT>
                    <a:lnB>
                      <a:noFill/>
                    </a:lnB>
                  </a:tcPr>
                </a:tc>
                <a:tc>
                  <a:txBody>
                    <a:bodyPr/>
                    <a:lstStyle/>
                    <a:p>
                      <a:pPr algn="ctr" fontAlgn="t"/>
                      <a:endParaRPr lang="ru-RU" sz="1400" b="1" i="0" u="none" strike="noStrike">
                        <a:solidFill>
                          <a:srgbClr val="000000"/>
                        </a:solidFill>
                        <a:latin typeface="Times New Roman" pitchFamily="18" charset="0"/>
                        <a:cs typeface="Times New Roman" pitchFamily="18" charset="0"/>
                      </a:endParaRPr>
                    </a:p>
                  </a:txBody>
                  <a:tcPr marL="7465" marR="7465" marT="7465" marB="0">
                    <a:lnL>
                      <a:noFill/>
                    </a:lnL>
                    <a:lnR>
                      <a:noFill/>
                    </a:lnR>
                    <a:lnT>
                      <a:noFill/>
                    </a:lnT>
                    <a:lnB>
                      <a:noFill/>
                    </a:lnB>
                  </a:tcPr>
                </a:tc>
                <a:tc>
                  <a:txBody>
                    <a:bodyPr/>
                    <a:lstStyle/>
                    <a:p>
                      <a:pPr algn="ctr" fontAlgn="t"/>
                      <a:endParaRPr lang="ru-RU" sz="1400" b="1" i="0" u="none" strike="noStrike">
                        <a:solidFill>
                          <a:srgbClr val="000000"/>
                        </a:solidFill>
                        <a:latin typeface="Times New Roman" pitchFamily="18" charset="0"/>
                        <a:cs typeface="Times New Roman" pitchFamily="18" charset="0"/>
                      </a:endParaRPr>
                    </a:p>
                  </a:txBody>
                  <a:tcPr marL="7465" marR="7465" marT="7465" marB="0">
                    <a:lnL>
                      <a:noFill/>
                    </a:lnL>
                    <a:lnR>
                      <a:noFill/>
                    </a:lnR>
                    <a:lnT>
                      <a:noFill/>
                    </a:lnT>
                    <a:lnB>
                      <a:noFill/>
                    </a:lnB>
                  </a:tcPr>
                </a:tc>
                <a:tc>
                  <a:txBody>
                    <a:bodyPr/>
                    <a:lstStyle/>
                    <a:p>
                      <a:pPr algn="ctr" fontAlgn="t"/>
                      <a:r>
                        <a:rPr lang="ru-RU" sz="1400" b="1" i="0" u="none" strike="noStrike" dirty="0" smtClean="0">
                          <a:solidFill>
                            <a:srgbClr val="000000"/>
                          </a:solidFill>
                          <a:latin typeface="Times New Roman" pitchFamily="18" charset="0"/>
                          <a:cs typeface="Times New Roman" pitchFamily="18" charset="0"/>
                        </a:rPr>
                        <a:t>3</a:t>
                      </a:r>
                      <a:r>
                        <a:rPr lang="ru-RU" sz="1400" b="1" i="0" u="none" strike="noStrike" dirty="0">
                          <a:solidFill>
                            <a:srgbClr val="000000"/>
                          </a:solidFill>
                          <a:latin typeface="Times New Roman" pitchFamily="18" charset="0"/>
                          <a:cs typeface="Times New Roman" pitchFamily="18" charset="0"/>
                        </a:rPr>
                        <a:t> </a:t>
                      </a:r>
                    </a:p>
                  </a:txBody>
                  <a:tcPr marL="7465" marR="7465" marT="7465" marB="0">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t"/>
                      <a:endParaRPr lang="ru-RU" sz="1400" b="1" i="0" u="none" strike="noStrike">
                        <a:solidFill>
                          <a:srgbClr val="000000"/>
                        </a:solidFill>
                        <a:latin typeface="Times New Roman" pitchFamily="18" charset="0"/>
                        <a:cs typeface="Times New Roman" pitchFamily="18" charset="0"/>
                      </a:endParaRPr>
                    </a:p>
                  </a:txBody>
                  <a:tcPr marL="7465" marR="7465" marT="7465" marB="0">
                    <a:lnL>
                      <a:noFill/>
                    </a:lnL>
                    <a:lnR>
                      <a:noFill/>
                    </a:lnR>
                    <a:lnT>
                      <a:noFill/>
                    </a:lnT>
                    <a:lnB>
                      <a:noFill/>
                    </a:lnB>
                  </a:tcPr>
                </a:tc>
                <a:tc>
                  <a:txBody>
                    <a:bodyPr/>
                    <a:lstStyle/>
                    <a:p>
                      <a:pPr algn="ctr" fontAlgn="t"/>
                      <a:r>
                        <a:rPr lang="ru-RU" sz="1400" b="1" i="0" u="none" strike="noStrike">
                          <a:solidFill>
                            <a:srgbClr val="000000"/>
                          </a:solidFill>
                          <a:latin typeface="Times New Roman" pitchFamily="18" charset="0"/>
                          <a:cs typeface="Times New Roman" pitchFamily="18" charset="0"/>
                        </a:rPr>
                        <a:t> </a:t>
                      </a:r>
                    </a:p>
                  </a:txBody>
                  <a:tcPr marL="7465" marR="7465" marT="7465" marB="0">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t"/>
                      <a:r>
                        <a:rPr lang="ru-RU" sz="1400" b="1" i="0" u="none" strike="noStrike">
                          <a:solidFill>
                            <a:srgbClr val="000000"/>
                          </a:solidFill>
                          <a:latin typeface="Times New Roman" pitchFamily="18" charset="0"/>
                          <a:cs typeface="Times New Roman" pitchFamily="18" charset="0"/>
                        </a:rPr>
                        <a:t> </a:t>
                      </a:r>
                    </a:p>
                  </a:txBody>
                  <a:tcPr marL="7465" marR="7465" marT="746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r>
                        <a:rPr lang="ru-RU" sz="1400" b="1" i="0" u="none" strike="noStrike">
                          <a:solidFill>
                            <a:srgbClr val="000000"/>
                          </a:solidFill>
                          <a:latin typeface="Times New Roman" pitchFamily="18" charset="0"/>
                          <a:cs typeface="Times New Roman" pitchFamily="18" charset="0"/>
                        </a:rPr>
                        <a:t> </a:t>
                      </a:r>
                    </a:p>
                  </a:txBody>
                  <a:tcPr marL="7465" marR="7465" marT="746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t"/>
                      <a:r>
                        <a:rPr lang="ru-RU" sz="1400" b="1" i="0" u="none" strike="noStrike">
                          <a:solidFill>
                            <a:srgbClr val="000000"/>
                          </a:solidFill>
                          <a:latin typeface="Times New Roman" pitchFamily="18" charset="0"/>
                          <a:cs typeface="Times New Roman" pitchFamily="18" charset="0"/>
                        </a:rPr>
                        <a:t> </a:t>
                      </a:r>
                    </a:p>
                  </a:txBody>
                  <a:tcPr marL="7465" marR="7465" marT="746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endParaRPr lang="ru-RU" sz="1400" b="1" i="0" u="none" strike="noStrike">
                        <a:solidFill>
                          <a:srgbClr val="000000"/>
                        </a:solidFill>
                        <a:latin typeface="Times New Roman" pitchFamily="18" charset="0"/>
                        <a:cs typeface="Times New Roman" pitchFamily="18" charset="0"/>
                      </a:endParaRPr>
                    </a:p>
                  </a:txBody>
                  <a:tcPr marL="7465" marR="7465" marT="7465" marB="0">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t"/>
                      <a:endParaRPr lang="ru-RU" sz="1400" b="1" i="0" u="none" strike="noStrike">
                        <a:solidFill>
                          <a:srgbClr val="000000"/>
                        </a:solidFill>
                        <a:latin typeface="Times New Roman" pitchFamily="18" charset="0"/>
                        <a:cs typeface="Times New Roman" pitchFamily="18" charset="0"/>
                      </a:endParaRPr>
                    </a:p>
                  </a:txBody>
                  <a:tcPr marL="7465" marR="7465" marT="7465" marB="0">
                    <a:lnL>
                      <a:noFill/>
                    </a:lnL>
                    <a:lnR>
                      <a:noFill/>
                    </a:lnR>
                    <a:lnT>
                      <a:noFill/>
                    </a:lnT>
                    <a:lnB>
                      <a:noFill/>
                    </a:lnB>
                  </a:tcPr>
                </a:tc>
                <a:tc>
                  <a:txBody>
                    <a:bodyPr/>
                    <a:lstStyle/>
                    <a:p>
                      <a:pPr algn="ctr" fontAlgn="t"/>
                      <a:endParaRPr lang="ru-RU" sz="1400" b="1" i="0" u="none" strike="noStrike">
                        <a:solidFill>
                          <a:srgbClr val="000000"/>
                        </a:solidFill>
                        <a:latin typeface="Times New Roman" pitchFamily="18" charset="0"/>
                        <a:cs typeface="Times New Roman" pitchFamily="18" charset="0"/>
                      </a:endParaRPr>
                    </a:p>
                  </a:txBody>
                  <a:tcPr marL="7465" marR="7465" marT="7465" marB="0">
                    <a:lnL>
                      <a:noFill/>
                    </a:lnL>
                    <a:lnR>
                      <a:noFill/>
                    </a:lnR>
                    <a:lnT>
                      <a:noFill/>
                    </a:lnT>
                    <a:lnB>
                      <a:noFill/>
                    </a:lnB>
                  </a:tcPr>
                </a:tc>
                <a:tc>
                  <a:txBody>
                    <a:bodyPr/>
                    <a:lstStyle/>
                    <a:p>
                      <a:pPr algn="ctr" fontAlgn="t"/>
                      <a:endParaRPr lang="ru-RU" sz="1400" b="1" i="0" u="none" strike="noStrike">
                        <a:solidFill>
                          <a:srgbClr val="000000"/>
                        </a:solidFill>
                        <a:latin typeface="Times New Roman" pitchFamily="18" charset="0"/>
                        <a:cs typeface="Times New Roman" pitchFamily="18" charset="0"/>
                      </a:endParaRPr>
                    </a:p>
                  </a:txBody>
                  <a:tcPr marL="7465" marR="7465" marT="7465" marB="0">
                    <a:lnL>
                      <a:noFill/>
                    </a:lnL>
                    <a:lnR>
                      <a:noFill/>
                    </a:lnR>
                    <a:lnT>
                      <a:noFill/>
                    </a:lnT>
                    <a:lnB>
                      <a:noFill/>
                    </a:lnB>
                  </a:tcPr>
                </a:tc>
                <a:tc>
                  <a:txBody>
                    <a:bodyPr/>
                    <a:lstStyle/>
                    <a:p>
                      <a:pPr algn="ctr" fontAlgn="t"/>
                      <a:endParaRPr lang="ru-RU" sz="1400" b="1" i="0" u="none" strike="noStrike">
                        <a:solidFill>
                          <a:srgbClr val="000000"/>
                        </a:solidFill>
                        <a:latin typeface="Times New Roman" pitchFamily="18" charset="0"/>
                        <a:cs typeface="Times New Roman" pitchFamily="18" charset="0"/>
                      </a:endParaRPr>
                    </a:p>
                  </a:txBody>
                  <a:tcPr marL="7465" marR="7465" marT="7465" marB="0">
                    <a:lnL>
                      <a:noFill/>
                    </a:lnL>
                    <a:lnR>
                      <a:noFill/>
                    </a:lnR>
                    <a:lnT>
                      <a:noFill/>
                    </a:lnT>
                    <a:lnB>
                      <a:noFill/>
                    </a:lnB>
                  </a:tcPr>
                </a:tc>
                <a:tc>
                  <a:txBody>
                    <a:bodyPr/>
                    <a:lstStyle/>
                    <a:p>
                      <a:pPr algn="ctr" fontAlgn="b"/>
                      <a:endParaRPr lang="ru-RU" sz="1400" b="1" i="0" u="none" strike="noStrike" dirty="0">
                        <a:solidFill>
                          <a:srgbClr val="000000"/>
                        </a:solidFill>
                        <a:latin typeface="Times New Roman" pitchFamily="18" charset="0"/>
                        <a:cs typeface="Times New Roman" pitchFamily="18" charset="0"/>
                      </a:endParaRPr>
                    </a:p>
                  </a:txBody>
                  <a:tcPr marL="7465" marR="7465" marT="7465" marB="0" anchor="b">
                    <a:lnL>
                      <a:noFill/>
                    </a:lnL>
                    <a:lnR>
                      <a:noFill/>
                    </a:lnR>
                    <a:lnT>
                      <a:noFill/>
                    </a:lnT>
                    <a:lnB>
                      <a:noFill/>
                    </a:lnB>
                  </a:tcPr>
                </a:tc>
              </a:tr>
              <a:tr h="260294">
                <a:tc>
                  <a:txBody>
                    <a:bodyPr/>
                    <a:lstStyle/>
                    <a:p>
                      <a:pPr algn="ctr" fontAlgn="t"/>
                      <a:endParaRPr lang="ru-RU" sz="1400" b="1" i="0" u="none" strike="noStrike">
                        <a:solidFill>
                          <a:srgbClr val="000000"/>
                        </a:solidFill>
                        <a:latin typeface="Times New Roman" pitchFamily="18" charset="0"/>
                        <a:cs typeface="Times New Roman" pitchFamily="18" charset="0"/>
                      </a:endParaRPr>
                    </a:p>
                  </a:txBody>
                  <a:tcPr marL="7465" marR="7465" marT="7465" marB="0">
                    <a:lnL>
                      <a:noFill/>
                    </a:lnL>
                    <a:lnR>
                      <a:noFill/>
                    </a:lnR>
                    <a:lnT>
                      <a:noFill/>
                    </a:lnT>
                    <a:lnB>
                      <a:noFill/>
                    </a:lnB>
                  </a:tcPr>
                </a:tc>
                <a:tc>
                  <a:txBody>
                    <a:bodyPr/>
                    <a:lstStyle/>
                    <a:p>
                      <a:pPr algn="ctr" fontAlgn="t"/>
                      <a:endParaRPr lang="ru-RU" sz="1400" b="1" i="0" u="none" strike="noStrike">
                        <a:solidFill>
                          <a:srgbClr val="000000"/>
                        </a:solidFill>
                        <a:latin typeface="Times New Roman" pitchFamily="18" charset="0"/>
                        <a:cs typeface="Times New Roman" pitchFamily="18" charset="0"/>
                      </a:endParaRPr>
                    </a:p>
                  </a:txBody>
                  <a:tcPr marL="7465" marR="7465" marT="7465" marB="0">
                    <a:lnL>
                      <a:noFill/>
                    </a:lnL>
                    <a:lnR>
                      <a:noFill/>
                    </a:lnR>
                    <a:lnT>
                      <a:noFill/>
                    </a:lnT>
                    <a:lnB>
                      <a:noFill/>
                    </a:lnB>
                  </a:tcPr>
                </a:tc>
                <a:tc>
                  <a:txBody>
                    <a:bodyPr/>
                    <a:lstStyle/>
                    <a:p>
                      <a:pPr algn="ctr" fontAlgn="t"/>
                      <a:endParaRPr lang="ru-RU" sz="1400" b="1" i="0" u="none" strike="noStrike">
                        <a:solidFill>
                          <a:srgbClr val="000000"/>
                        </a:solidFill>
                        <a:latin typeface="Times New Roman" pitchFamily="18" charset="0"/>
                        <a:cs typeface="Times New Roman" pitchFamily="18" charset="0"/>
                      </a:endParaRPr>
                    </a:p>
                  </a:txBody>
                  <a:tcPr marL="7465" marR="7465" marT="7465" marB="0">
                    <a:lnL>
                      <a:noFill/>
                    </a:lnL>
                    <a:lnR>
                      <a:noFill/>
                    </a:lnR>
                    <a:lnT>
                      <a:noFill/>
                    </a:lnT>
                    <a:lnB>
                      <a:noFill/>
                    </a:lnB>
                  </a:tcPr>
                </a:tc>
                <a:tc>
                  <a:txBody>
                    <a:bodyPr/>
                    <a:lstStyle/>
                    <a:p>
                      <a:pPr algn="ctr" fontAlgn="t"/>
                      <a:endParaRPr lang="ru-RU" sz="1400" b="1" i="0" u="none" strike="noStrike">
                        <a:solidFill>
                          <a:srgbClr val="000000"/>
                        </a:solidFill>
                        <a:latin typeface="Times New Roman" pitchFamily="18" charset="0"/>
                        <a:cs typeface="Times New Roman" pitchFamily="18" charset="0"/>
                      </a:endParaRPr>
                    </a:p>
                  </a:txBody>
                  <a:tcPr marL="7465" marR="7465" marT="7465" marB="0">
                    <a:lnL>
                      <a:noFill/>
                    </a:lnL>
                    <a:lnR>
                      <a:noFill/>
                    </a:lnR>
                    <a:lnT>
                      <a:noFill/>
                    </a:lnT>
                    <a:lnB>
                      <a:noFill/>
                    </a:lnB>
                  </a:tcPr>
                </a:tc>
                <a:tc>
                  <a:txBody>
                    <a:bodyPr/>
                    <a:lstStyle/>
                    <a:p>
                      <a:pPr algn="ctr" fontAlgn="t"/>
                      <a:endParaRPr lang="ru-RU" sz="1400" b="1" i="0" u="none" strike="noStrike">
                        <a:solidFill>
                          <a:srgbClr val="000000"/>
                        </a:solidFill>
                        <a:latin typeface="Times New Roman" pitchFamily="18" charset="0"/>
                        <a:cs typeface="Times New Roman" pitchFamily="18" charset="0"/>
                      </a:endParaRPr>
                    </a:p>
                  </a:txBody>
                  <a:tcPr marL="7465" marR="7465" marT="7465" marB="0">
                    <a:lnL>
                      <a:noFill/>
                    </a:lnL>
                    <a:lnR>
                      <a:noFill/>
                    </a:lnR>
                    <a:lnT>
                      <a:noFill/>
                    </a:lnT>
                    <a:lnB>
                      <a:noFill/>
                    </a:lnB>
                  </a:tcPr>
                </a:tc>
                <a:tc>
                  <a:txBody>
                    <a:bodyPr/>
                    <a:lstStyle/>
                    <a:p>
                      <a:pPr algn="ctr" fontAlgn="t"/>
                      <a:r>
                        <a:rPr lang="ru-RU" sz="1400" b="1" i="0" u="none" strike="noStrike">
                          <a:solidFill>
                            <a:srgbClr val="000000"/>
                          </a:solidFill>
                          <a:latin typeface="Times New Roman" pitchFamily="18" charset="0"/>
                          <a:cs typeface="Times New Roman" pitchFamily="18" charset="0"/>
                        </a:rPr>
                        <a:t> </a:t>
                      </a:r>
                    </a:p>
                  </a:txBody>
                  <a:tcPr marL="7465" marR="7465" marT="7465" marB="0">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t"/>
                      <a:r>
                        <a:rPr lang="ru-RU" sz="1400" b="1" i="0" u="none" strike="noStrike" dirty="0">
                          <a:solidFill>
                            <a:srgbClr val="000000"/>
                          </a:solidFill>
                          <a:latin typeface="Times New Roman" pitchFamily="18" charset="0"/>
                          <a:cs typeface="Times New Roman" pitchFamily="18" charset="0"/>
                        </a:rPr>
                        <a:t> </a:t>
                      </a:r>
                    </a:p>
                  </a:txBody>
                  <a:tcPr marL="7465" marR="7465" marT="746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r>
                        <a:rPr lang="ru-RU" sz="1400" b="1" i="0" u="none" strike="noStrike">
                          <a:solidFill>
                            <a:srgbClr val="000000"/>
                          </a:solidFill>
                          <a:latin typeface="Times New Roman" pitchFamily="18" charset="0"/>
                          <a:cs typeface="Times New Roman" pitchFamily="18" charset="0"/>
                        </a:rPr>
                        <a:t> </a:t>
                      </a:r>
                    </a:p>
                  </a:txBody>
                  <a:tcPr marL="7465" marR="7465" marT="7465" marB="0">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t"/>
                      <a:r>
                        <a:rPr lang="ru-RU" sz="1400" b="1" i="0" u="none" strike="noStrike">
                          <a:solidFill>
                            <a:srgbClr val="000000"/>
                          </a:solidFill>
                          <a:latin typeface="Times New Roman" pitchFamily="18" charset="0"/>
                          <a:cs typeface="Times New Roman" pitchFamily="18" charset="0"/>
                        </a:rPr>
                        <a:t> </a:t>
                      </a:r>
                    </a:p>
                  </a:txBody>
                  <a:tcPr marL="7465" marR="7465" marT="7465" marB="0">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t"/>
                      <a:r>
                        <a:rPr lang="ru-RU" sz="1400" b="1" i="0" u="none" strike="noStrike">
                          <a:solidFill>
                            <a:srgbClr val="000000"/>
                          </a:solidFill>
                          <a:latin typeface="Times New Roman" pitchFamily="18" charset="0"/>
                          <a:cs typeface="Times New Roman" pitchFamily="18" charset="0"/>
                        </a:rPr>
                        <a:t> </a:t>
                      </a:r>
                    </a:p>
                  </a:txBody>
                  <a:tcPr marL="7465" marR="7465" marT="746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r>
                        <a:rPr lang="ru-RU" sz="1400" b="1" i="0" u="none" strike="noStrike">
                          <a:solidFill>
                            <a:srgbClr val="000000"/>
                          </a:solidFill>
                          <a:latin typeface="Times New Roman" pitchFamily="18" charset="0"/>
                          <a:cs typeface="Times New Roman" pitchFamily="18" charset="0"/>
                        </a:rPr>
                        <a:t> </a:t>
                      </a:r>
                    </a:p>
                  </a:txBody>
                  <a:tcPr marL="7465" marR="7465" marT="746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t"/>
                      <a:r>
                        <a:rPr lang="ru-RU" sz="1400" b="1" i="0" u="none" strike="noStrike">
                          <a:solidFill>
                            <a:srgbClr val="000000"/>
                          </a:solidFill>
                          <a:latin typeface="Times New Roman" pitchFamily="18" charset="0"/>
                          <a:cs typeface="Times New Roman" pitchFamily="18" charset="0"/>
                        </a:rPr>
                        <a:t> </a:t>
                      </a:r>
                    </a:p>
                  </a:txBody>
                  <a:tcPr marL="7465" marR="7465" marT="746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r>
                        <a:rPr lang="ru-RU" sz="1400" b="1" i="0" u="none" strike="noStrike">
                          <a:solidFill>
                            <a:srgbClr val="000000"/>
                          </a:solidFill>
                          <a:latin typeface="Times New Roman" pitchFamily="18" charset="0"/>
                          <a:cs typeface="Times New Roman" pitchFamily="18" charset="0"/>
                        </a:rPr>
                        <a:t> </a:t>
                      </a:r>
                    </a:p>
                  </a:txBody>
                  <a:tcPr marL="7465" marR="7465" marT="7465" marB="0">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t"/>
                      <a:r>
                        <a:rPr lang="ru-RU" sz="1400" b="1" i="0" u="none" strike="noStrike">
                          <a:solidFill>
                            <a:srgbClr val="000000"/>
                          </a:solidFill>
                          <a:latin typeface="Times New Roman" pitchFamily="18" charset="0"/>
                          <a:cs typeface="Times New Roman" pitchFamily="18" charset="0"/>
                        </a:rPr>
                        <a:t> </a:t>
                      </a:r>
                    </a:p>
                  </a:txBody>
                  <a:tcPr marL="7465" marR="7465" marT="7465" marB="0">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t"/>
                      <a:r>
                        <a:rPr lang="ru-RU" sz="1400" b="1" i="0" u="none" strike="noStrike" dirty="0">
                          <a:solidFill>
                            <a:srgbClr val="000000"/>
                          </a:solidFill>
                          <a:latin typeface="Times New Roman" pitchFamily="18" charset="0"/>
                          <a:cs typeface="Times New Roman" pitchFamily="18" charset="0"/>
                        </a:rPr>
                        <a:t> </a:t>
                      </a:r>
                      <a:r>
                        <a:rPr lang="ru-RU" sz="1400" b="1" i="0" u="none" strike="noStrike" dirty="0" smtClean="0">
                          <a:solidFill>
                            <a:srgbClr val="000000"/>
                          </a:solidFill>
                          <a:latin typeface="Times New Roman" pitchFamily="18" charset="0"/>
                          <a:cs typeface="Times New Roman" pitchFamily="18" charset="0"/>
                        </a:rPr>
                        <a:t>5</a:t>
                      </a:r>
                      <a:endParaRPr lang="ru-RU" sz="1400" b="1" i="0" u="none" strike="noStrike" dirty="0">
                        <a:solidFill>
                          <a:srgbClr val="000000"/>
                        </a:solidFill>
                        <a:latin typeface="Times New Roman" pitchFamily="18" charset="0"/>
                        <a:cs typeface="Times New Roman" pitchFamily="18" charset="0"/>
                      </a:endParaRPr>
                    </a:p>
                  </a:txBody>
                  <a:tcPr marL="7465" marR="7465" marT="7465" marB="0">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t"/>
                      <a:r>
                        <a:rPr lang="ru-RU" sz="1400" b="1" i="0" u="none" strike="noStrike">
                          <a:solidFill>
                            <a:srgbClr val="000000"/>
                          </a:solidFill>
                          <a:latin typeface="Times New Roman" pitchFamily="18" charset="0"/>
                          <a:cs typeface="Times New Roman" pitchFamily="18" charset="0"/>
                        </a:rPr>
                        <a:t> </a:t>
                      </a:r>
                    </a:p>
                  </a:txBody>
                  <a:tcPr marL="7465" marR="7465" marT="7465" marB="0">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t"/>
                      <a:endParaRPr lang="ru-RU" sz="1400" b="1" i="0" u="none" strike="noStrike">
                        <a:solidFill>
                          <a:srgbClr val="000000"/>
                        </a:solidFill>
                        <a:latin typeface="Times New Roman" pitchFamily="18" charset="0"/>
                        <a:cs typeface="Times New Roman" pitchFamily="18" charset="0"/>
                      </a:endParaRPr>
                    </a:p>
                  </a:txBody>
                  <a:tcPr marL="7465" marR="7465" marT="7465" marB="0">
                    <a:lnL>
                      <a:noFill/>
                    </a:lnL>
                    <a:lnR>
                      <a:noFill/>
                    </a:lnR>
                    <a:lnT>
                      <a:noFill/>
                    </a:lnT>
                    <a:lnB>
                      <a:noFill/>
                    </a:lnB>
                  </a:tcPr>
                </a:tc>
                <a:tc>
                  <a:txBody>
                    <a:bodyPr/>
                    <a:lstStyle/>
                    <a:p>
                      <a:pPr algn="ctr" fontAlgn="b"/>
                      <a:endParaRPr lang="ru-RU" sz="1400" b="1" i="0" u="none" strike="noStrike">
                        <a:solidFill>
                          <a:srgbClr val="000000"/>
                        </a:solidFill>
                        <a:latin typeface="Times New Roman" pitchFamily="18" charset="0"/>
                        <a:cs typeface="Times New Roman" pitchFamily="18" charset="0"/>
                      </a:endParaRPr>
                    </a:p>
                  </a:txBody>
                  <a:tcPr marL="7465" marR="7465" marT="7465" marB="0" anchor="b">
                    <a:lnL>
                      <a:noFill/>
                    </a:lnL>
                    <a:lnR>
                      <a:noFill/>
                    </a:lnR>
                    <a:lnT>
                      <a:noFill/>
                    </a:lnT>
                    <a:lnB>
                      <a:noFill/>
                    </a:lnB>
                  </a:tcPr>
                </a:tc>
              </a:tr>
              <a:tr h="260294">
                <a:tc>
                  <a:txBody>
                    <a:bodyPr/>
                    <a:lstStyle/>
                    <a:p>
                      <a:pPr algn="ctr" fontAlgn="t"/>
                      <a:endParaRPr lang="ru-RU" sz="1400" b="1" i="0" u="none" strike="noStrike">
                        <a:solidFill>
                          <a:srgbClr val="000000"/>
                        </a:solidFill>
                        <a:latin typeface="Times New Roman" pitchFamily="18" charset="0"/>
                        <a:cs typeface="Times New Roman" pitchFamily="18" charset="0"/>
                      </a:endParaRPr>
                    </a:p>
                  </a:txBody>
                  <a:tcPr marL="7465" marR="7465" marT="7465" marB="0">
                    <a:lnL>
                      <a:noFill/>
                    </a:lnL>
                    <a:lnR>
                      <a:noFill/>
                    </a:lnR>
                    <a:lnT>
                      <a:noFill/>
                    </a:lnT>
                    <a:lnB>
                      <a:noFill/>
                    </a:lnB>
                  </a:tcPr>
                </a:tc>
                <a:tc>
                  <a:txBody>
                    <a:bodyPr/>
                    <a:lstStyle/>
                    <a:p>
                      <a:pPr algn="ctr" fontAlgn="t"/>
                      <a:endParaRPr lang="ru-RU" sz="1400" b="1" i="0" u="none" strike="noStrike">
                        <a:solidFill>
                          <a:srgbClr val="000000"/>
                        </a:solidFill>
                        <a:latin typeface="Times New Roman" pitchFamily="18" charset="0"/>
                        <a:cs typeface="Times New Roman" pitchFamily="18" charset="0"/>
                      </a:endParaRPr>
                    </a:p>
                  </a:txBody>
                  <a:tcPr marL="7465" marR="7465" marT="7465" marB="0">
                    <a:lnL>
                      <a:noFill/>
                    </a:lnL>
                    <a:lnR>
                      <a:noFill/>
                    </a:lnR>
                    <a:lnT>
                      <a:noFill/>
                    </a:lnT>
                    <a:lnB>
                      <a:noFill/>
                    </a:lnB>
                  </a:tcPr>
                </a:tc>
                <a:tc>
                  <a:txBody>
                    <a:bodyPr/>
                    <a:lstStyle/>
                    <a:p>
                      <a:pPr algn="ctr" fontAlgn="t"/>
                      <a:endParaRPr lang="ru-RU" sz="1400" b="1" i="0" u="none" strike="noStrike">
                        <a:solidFill>
                          <a:srgbClr val="000000"/>
                        </a:solidFill>
                        <a:latin typeface="Times New Roman" pitchFamily="18" charset="0"/>
                        <a:cs typeface="Times New Roman" pitchFamily="18" charset="0"/>
                      </a:endParaRPr>
                    </a:p>
                  </a:txBody>
                  <a:tcPr marL="7465" marR="7465" marT="7465" marB="0">
                    <a:lnL>
                      <a:noFill/>
                    </a:lnL>
                    <a:lnR>
                      <a:noFill/>
                    </a:lnR>
                    <a:lnT>
                      <a:noFill/>
                    </a:lnT>
                    <a:lnB>
                      <a:noFill/>
                    </a:lnB>
                  </a:tcPr>
                </a:tc>
                <a:tc>
                  <a:txBody>
                    <a:bodyPr/>
                    <a:lstStyle/>
                    <a:p>
                      <a:pPr algn="ctr" fontAlgn="t"/>
                      <a:endParaRPr lang="ru-RU" sz="1400" b="1" i="0" u="none" strike="noStrike">
                        <a:solidFill>
                          <a:srgbClr val="000000"/>
                        </a:solidFill>
                        <a:latin typeface="Times New Roman" pitchFamily="18" charset="0"/>
                        <a:cs typeface="Times New Roman" pitchFamily="18" charset="0"/>
                      </a:endParaRPr>
                    </a:p>
                  </a:txBody>
                  <a:tcPr marL="7465" marR="7465" marT="7465" marB="0">
                    <a:lnL>
                      <a:noFill/>
                    </a:lnL>
                    <a:lnR>
                      <a:noFill/>
                    </a:lnR>
                    <a:lnT>
                      <a:noFill/>
                    </a:lnT>
                    <a:lnB>
                      <a:noFill/>
                    </a:lnB>
                  </a:tcPr>
                </a:tc>
                <a:tc>
                  <a:txBody>
                    <a:bodyPr/>
                    <a:lstStyle/>
                    <a:p>
                      <a:pPr algn="ctr" fontAlgn="t"/>
                      <a:endParaRPr lang="ru-RU" sz="1400" b="1" i="0" u="none" strike="noStrike">
                        <a:solidFill>
                          <a:srgbClr val="000000"/>
                        </a:solidFill>
                        <a:latin typeface="Times New Roman" pitchFamily="18" charset="0"/>
                        <a:cs typeface="Times New Roman" pitchFamily="18" charset="0"/>
                      </a:endParaRPr>
                    </a:p>
                  </a:txBody>
                  <a:tcPr marL="7465" marR="7465" marT="7465" marB="0">
                    <a:lnL>
                      <a:noFill/>
                    </a:lnL>
                    <a:lnR>
                      <a:noFill/>
                    </a:lnR>
                    <a:lnT>
                      <a:noFill/>
                    </a:lnT>
                    <a:lnB>
                      <a:noFill/>
                    </a:lnB>
                  </a:tcPr>
                </a:tc>
                <a:tc>
                  <a:txBody>
                    <a:bodyPr/>
                    <a:lstStyle/>
                    <a:p>
                      <a:pPr algn="ctr" fontAlgn="t"/>
                      <a:r>
                        <a:rPr lang="ru-RU" sz="1400" b="1" i="0" u="none" strike="noStrike" dirty="0">
                          <a:solidFill>
                            <a:srgbClr val="000000"/>
                          </a:solidFill>
                          <a:latin typeface="Times New Roman" pitchFamily="18" charset="0"/>
                          <a:cs typeface="Times New Roman" pitchFamily="18" charset="0"/>
                        </a:rPr>
                        <a:t> </a:t>
                      </a:r>
                      <a:r>
                        <a:rPr lang="ru-RU" sz="1400" b="1" i="0" u="none" strike="noStrike" dirty="0" smtClean="0">
                          <a:solidFill>
                            <a:srgbClr val="000000"/>
                          </a:solidFill>
                          <a:latin typeface="Times New Roman" pitchFamily="18" charset="0"/>
                          <a:cs typeface="Times New Roman" pitchFamily="18" charset="0"/>
                        </a:rPr>
                        <a:t>4</a:t>
                      </a:r>
                      <a:endParaRPr lang="ru-RU" sz="1400" b="1" i="0" u="none" strike="noStrike" dirty="0">
                        <a:solidFill>
                          <a:srgbClr val="000000"/>
                        </a:solidFill>
                        <a:latin typeface="Times New Roman" pitchFamily="18" charset="0"/>
                        <a:cs typeface="Times New Roman" pitchFamily="18" charset="0"/>
                      </a:endParaRPr>
                    </a:p>
                  </a:txBody>
                  <a:tcPr marL="7465" marR="7465" marT="7465" marB="0">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t"/>
                      <a:r>
                        <a:rPr lang="ru-RU" sz="1400" b="1" i="0" u="none" strike="noStrike">
                          <a:solidFill>
                            <a:srgbClr val="000000"/>
                          </a:solidFill>
                          <a:latin typeface="Times New Roman" pitchFamily="18" charset="0"/>
                          <a:cs typeface="Times New Roman" pitchFamily="18" charset="0"/>
                        </a:rPr>
                        <a:t> </a:t>
                      </a:r>
                    </a:p>
                  </a:txBody>
                  <a:tcPr marL="7465" marR="7465" marT="746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r>
                        <a:rPr lang="ru-RU" sz="1400" b="1" i="0" u="none" strike="noStrike" dirty="0">
                          <a:solidFill>
                            <a:srgbClr val="000000"/>
                          </a:solidFill>
                          <a:latin typeface="Times New Roman" pitchFamily="18" charset="0"/>
                          <a:cs typeface="Times New Roman" pitchFamily="18" charset="0"/>
                        </a:rPr>
                        <a:t> </a:t>
                      </a:r>
                    </a:p>
                  </a:txBody>
                  <a:tcPr marL="7465" marR="7465" marT="746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r>
                        <a:rPr lang="ru-RU" sz="1400" b="1" i="0" u="none" strike="noStrike">
                          <a:solidFill>
                            <a:srgbClr val="000000"/>
                          </a:solidFill>
                          <a:latin typeface="Times New Roman" pitchFamily="18" charset="0"/>
                          <a:cs typeface="Times New Roman" pitchFamily="18" charset="0"/>
                        </a:rPr>
                        <a:t> </a:t>
                      </a:r>
                    </a:p>
                  </a:txBody>
                  <a:tcPr marL="7465" marR="7465" marT="746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r>
                        <a:rPr lang="ru-RU" sz="1400" b="1" i="0" u="none" strike="noStrike">
                          <a:solidFill>
                            <a:srgbClr val="000000"/>
                          </a:solidFill>
                          <a:latin typeface="Times New Roman" pitchFamily="18" charset="0"/>
                          <a:cs typeface="Times New Roman" pitchFamily="18" charset="0"/>
                        </a:rPr>
                        <a:t> </a:t>
                      </a:r>
                    </a:p>
                  </a:txBody>
                  <a:tcPr marL="7465" marR="7465" marT="746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r>
                        <a:rPr lang="ru-RU" sz="1400" b="1" i="0" u="none" strike="noStrike">
                          <a:solidFill>
                            <a:srgbClr val="000000"/>
                          </a:solidFill>
                          <a:latin typeface="Times New Roman" pitchFamily="18" charset="0"/>
                          <a:cs typeface="Times New Roman" pitchFamily="18" charset="0"/>
                        </a:rPr>
                        <a:t> </a:t>
                      </a:r>
                    </a:p>
                  </a:txBody>
                  <a:tcPr marL="7465" marR="7465" marT="746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r>
                        <a:rPr lang="ru-RU" sz="1400" b="1" i="0" u="none" strike="noStrike">
                          <a:solidFill>
                            <a:srgbClr val="000000"/>
                          </a:solidFill>
                          <a:latin typeface="Times New Roman" pitchFamily="18" charset="0"/>
                          <a:cs typeface="Times New Roman" pitchFamily="18" charset="0"/>
                        </a:rPr>
                        <a:t> </a:t>
                      </a:r>
                    </a:p>
                  </a:txBody>
                  <a:tcPr marL="7465" marR="7465" marT="746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r>
                        <a:rPr lang="ru-RU" sz="1400" b="1" i="0" u="none" strike="noStrike">
                          <a:solidFill>
                            <a:srgbClr val="000000"/>
                          </a:solidFill>
                          <a:latin typeface="Times New Roman" pitchFamily="18" charset="0"/>
                          <a:cs typeface="Times New Roman" pitchFamily="18" charset="0"/>
                        </a:rPr>
                        <a:t> </a:t>
                      </a:r>
                    </a:p>
                  </a:txBody>
                  <a:tcPr marL="7465" marR="7465" marT="746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r>
                        <a:rPr lang="ru-RU" sz="1400" b="1" i="0" u="none" strike="noStrike">
                          <a:solidFill>
                            <a:srgbClr val="000000"/>
                          </a:solidFill>
                          <a:latin typeface="Times New Roman" pitchFamily="18" charset="0"/>
                          <a:cs typeface="Times New Roman" pitchFamily="18" charset="0"/>
                        </a:rPr>
                        <a:t> </a:t>
                      </a:r>
                    </a:p>
                  </a:txBody>
                  <a:tcPr marL="7465" marR="7465" marT="746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r>
                        <a:rPr lang="ru-RU" sz="1400" b="1" i="0" u="none" strike="noStrike" dirty="0">
                          <a:solidFill>
                            <a:srgbClr val="000000"/>
                          </a:solidFill>
                          <a:latin typeface="Times New Roman" pitchFamily="18" charset="0"/>
                          <a:cs typeface="Times New Roman" pitchFamily="18" charset="0"/>
                        </a:rPr>
                        <a:t> </a:t>
                      </a:r>
                    </a:p>
                  </a:txBody>
                  <a:tcPr marL="7465" marR="7465" marT="746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r>
                        <a:rPr lang="ru-RU" sz="1400" b="1" i="0" u="none" strike="noStrike">
                          <a:solidFill>
                            <a:srgbClr val="000000"/>
                          </a:solidFill>
                          <a:latin typeface="Times New Roman" pitchFamily="18" charset="0"/>
                          <a:cs typeface="Times New Roman" pitchFamily="18" charset="0"/>
                        </a:rPr>
                        <a:t> </a:t>
                      </a:r>
                    </a:p>
                  </a:txBody>
                  <a:tcPr marL="7465" marR="7465" marT="746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endParaRPr lang="ru-RU" sz="1400" b="1" i="0" u="none" strike="noStrike">
                        <a:solidFill>
                          <a:srgbClr val="000000"/>
                        </a:solidFill>
                        <a:latin typeface="Times New Roman" pitchFamily="18" charset="0"/>
                        <a:cs typeface="Times New Roman" pitchFamily="18" charset="0"/>
                      </a:endParaRPr>
                    </a:p>
                  </a:txBody>
                  <a:tcPr marL="7465" marR="7465" marT="7465" marB="0">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endParaRPr lang="ru-RU" sz="1400" b="1" i="0" u="none" strike="noStrike" dirty="0">
                        <a:solidFill>
                          <a:srgbClr val="000000"/>
                        </a:solidFill>
                        <a:latin typeface="Times New Roman" pitchFamily="18" charset="0"/>
                        <a:cs typeface="Times New Roman" pitchFamily="18" charset="0"/>
                      </a:endParaRPr>
                    </a:p>
                  </a:txBody>
                  <a:tcPr marL="7465" marR="7465" marT="7465" marB="0" anchor="b">
                    <a:lnL>
                      <a:noFill/>
                    </a:lnL>
                    <a:lnR>
                      <a:noFill/>
                    </a:lnR>
                    <a:lnT>
                      <a:noFill/>
                    </a:lnT>
                    <a:lnB>
                      <a:noFill/>
                    </a:lnB>
                  </a:tcPr>
                </a:tc>
              </a:tr>
              <a:tr h="260294">
                <a:tc>
                  <a:txBody>
                    <a:bodyPr/>
                    <a:lstStyle/>
                    <a:p>
                      <a:pPr algn="ctr" fontAlgn="t"/>
                      <a:endParaRPr lang="ru-RU" sz="1400" b="1" i="0" u="none" strike="noStrike">
                        <a:solidFill>
                          <a:srgbClr val="000000"/>
                        </a:solidFill>
                        <a:latin typeface="Times New Roman" pitchFamily="18" charset="0"/>
                        <a:cs typeface="Times New Roman" pitchFamily="18" charset="0"/>
                      </a:endParaRPr>
                    </a:p>
                  </a:txBody>
                  <a:tcPr marL="7465" marR="7465" marT="7465" marB="0">
                    <a:lnL>
                      <a:noFill/>
                    </a:lnL>
                    <a:lnR>
                      <a:noFill/>
                    </a:lnR>
                    <a:lnT>
                      <a:noFill/>
                    </a:lnT>
                    <a:lnB>
                      <a:noFill/>
                    </a:lnB>
                  </a:tcPr>
                </a:tc>
                <a:tc>
                  <a:txBody>
                    <a:bodyPr/>
                    <a:lstStyle/>
                    <a:p>
                      <a:pPr algn="ctr" fontAlgn="t"/>
                      <a:endParaRPr lang="ru-RU" sz="1400" b="1" i="0" u="none" strike="noStrike">
                        <a:solidFill>
                          <a:srgbClr val="000000"/>
                        </a:solidFill>
                        <a:latin typeface="Times New Roman" pitchFamily="18" charset="0"/>
                        <a:cs typeface="Times New Roman" pitchFamily="18" charset="0"/>
                      </a:endParaRPr>
                    </a:p>
                  </a:txBody>
                  <a:tcPr marL="7465" marR="7465" marT="7465" marB="0">
                    <a:lnL>
                      <a:noFill/>
                    </a:lnL>
                    <a:lnR>
                      <a:noFill/>
                    </a:lnR>
                    <a:lnT>
                      <a:noFill/>
                    </a:lnT>
                    <a:lnB>
                      <a:noFill/>
                    </a:lnB>
                  </a:tcPr>
                </a:tc>
                <a:tc>
                  <a:txBody>
                    <a:bodyPr/>
                    <a:lstStyle/>
                    <a:p>
                      <a:pPr algn="ctr" fontAlgn="t"/>
                      <a:endParaRPr lang="ru-RU" sz="1400" b="1" i="0" u="none" strike="noStrike">
                        <a:solidFill>
                          <a:srgbClr val="000000"/>
                        </a:solidFill>
                        <a:latin typeface="Times New Roman" pitchFamily="18" charset="0"/>
                        <a:cs typeface="Times New Roman" pitchFamily="18" charset="0"/>
                      </a:endParaRPr>
                    </a:p>
                  </a:txBody>
                  <a:tcPr marL="7465" marR="7465" marT="7465" marB="0">
                    <a:lnL>
                      <a:noFill/>
                    </a:lnL>
                    <a:lnR>
                      <a:noFill/>
                    </a:lnR>
                    <a:lnT>
                      <a:noFill/>
                    </a:lnT>
                    <a:lnB>
                      <a:noFill/>
                    </a:lnB>
                  </a:tcPr>
                </a:tc>
                <a:tc>
                  <a:txBody>
                    <a:bodyPr/>
                    <a:lstStyle/>
                    <a:p>
                      <a:pPr algn="ctr" fontAlgn="t"/>
                      <a:endParaRPr lang="ru-RU" sz="1400" b="1" i="0" u="none" strike="noStrike">
                        <a:solidFill>
                          <a:srgbClr val="000000"/>
                        </a:solidFill>
                        <a:latin typeface="Times New Roman" pitchFamily="18" charset="0"/>
                        <a:cs typeface="Times New Roman" pitchFamily="18" charset="0"/>
                      </a:endParaRPr>
                    </a:p>
                  </a:txBody>
                  <a:tcPr marL="7465" marR="7465" marT="7465" marB="0">
                    <a:lnL>
                      <a:noFill/>
                    </a:lnL>
                    <a:lnR>
                      <a:noFill/>
                    </a:lnR>
                    <a:lnT>
                      <a:noFill/>
                    </a:lnT>
                    <a:lnB>
                      <a:noFill/>
                    </a:lnB>
                  </a:tcPr>
                </a:tc>
                <a:tc>
                  <a:txBody>
                    <a:bodyPr/>
                    <a:lstStyle/>
                    <a:p>
                      <a:pPr algn="ctr" fontAlgn="t"/>
                      <a:endParaRPr lang="ru-RU" sz="1400" b="1" i="0" u="none" strike="noStrike">
                        <a:solidFill>
                          <a:srgbClr val="000000"/>
                        </a:solidFill>
                        <a:latin typeface="Times New Roman" pitchFamily="18" charset="0"/>
                        <a:cs typeface="Times New Roman" pitchFamily="18" charset="0"/>
                      </a:endParaRPr>
                    </a:p>
                  </a:txBody>
                  <a:tcPr marL="7465" marR="7465" marT="7465" marB="0">
                    <a:lnL>
                      <a:noFill/>
                    </a:lnL>
                    <a:lnR>
                      <a:noFill/>
                    </a:lnR>
                    <a:lnT>
                      <a:noFill/>
                    </a:lnT>
                    <a:lnB>
                      <a:noFill/>
                    </a:lnB>
                  </a:tcPr>
                </a:tc>
                <a:tc>
                  <a:txBody>
                    <a:bodyPr/>
                    <a:lstStyle/>
                    <a:p>
                      <a:pPr algn="ctr" fontAlgn="t"/>
                      <a:r>
                        <a:rPr lang="ru-RU" sz="1400" b="1" i="0" u="none" strike="noStrike">
                          <a:solidFill>
                            <a:srgbClr val="000000"/>
                          </a:solidFill>
                          <a:latin typeface="Times New Roman" pitchFamily="18" charset="0"/>
                          <a:cs typeface="Times New Roman" pitchFamily="18" charset="0"/>
                        </a:rPr>
                        <a:t> </a:t>
                      </a:r>
                    </a:p>
                  </a:txBody>
                  <a:tcPr marL="7465" marR="7465" marT="7465" marB="0">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t"/>
                      <a:r>
                        <a:rPr lang="ru-RU" sz="1400" b="1" i="0" u="none" strike="noStrike">
                          <a:solidFill>
                            <a:srgbClr val="000000"/>
                          </a:solidFill>
                          <a:latin typeface="Times New Roman" pitchFamily="18" charset="0"/>
                          <a:cs typeface="Times New Roman" pitchFamily="18" charset="0"/>
                        </a:rPr>
                        <a:t> </a:t>
                      </a:r>
                    </a:p>
                  </a:txBody>
                  <a:tcPr marL="7465" marR="7465" marT="746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endParaRPr lang="ru-RU" sz="1400" b="1" i="0" u="none" strike="noStrike">
                        <a:solidFill>
                          <a:srgbClr val="000000"/>
                        </a:solidFill>
                        <a:latin typeface="Times New Roman" pitchFamily="18" charset="0"/>
                        <a:cs typeface="Times New Roman" pitchFamily="18" charset="0"/>
                      </a:endParaRPr>
                    </a:p>
                  </a:txBody>
                  <a:tcPr marL="7465" marR="7465" marT="7465" marB="0">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t"/>
                      <a:r>
                        <a:rPr lang="ru-RU" sz="1400" b="1" i="0" u="none" strike="noStrike">
                          <a:solidFill>
                            <a:srgbClr val="000000"/>
                          </a:solidFill>
                          <a:latin typeface="Times New Roman" pitchFamily="18" charset="0"/>
                          <a:cs typeface="Times New Roman" pitchFamily="18" charset="0"/>
                        </a:rPr>
                        <a:t> </a:t>
                      </a:r>
                    </a:p>
                  </a:txBody>
                  <a:tcPr marL="7465" marR="7465" marT="7465" marB="0">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t"/>
                      <a:r>
                        <a:rPr lang="ru-RU" sz="1400" b="1" i="0" u="none" strike="noStrike">
                          <a:solidFill>
                            <a:srgbClr val="000000"/>
                          </a:solidFill>
                          <a:latin typeface="Times New Roman" pitchFamily="18" charset="0"/>
                          <a:cs typeface="Times New Roman" pitchFamily="18" charset="0"/>
                        </a:rPr>
                        <a:t> </a:t>
                      </a:r>
                    </a:p>
                  </a:txBody>
                  <a:tcPr marL="7465" marR="7465" marT="746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r>
                        <a:rPr lang="ru-RU" sz="1400" b="1" i="0" u="none" strike="noStrike">
                          <a:solidFill>
                            <a:srgbClr val="000000"/>
                          </a:solidFill>
                          <a:latin typeface="Times New Roman" pitchFamily="18" charset="0"/>
                          <a:cs typeface="Times New Roman" pitchFamily="18" charset="0"/>
                        </a:rPr>
                        <a:t> </a:t>
                      </a:r>
                    </a:p>
                  </a:txBody>
                  <a:tcPr marL="7465" marR="7465" marT="746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t"/>
                      <a:r>
                        <a:rPr lang="ru-RU" sz="1400" b="1" i="0" u="none" strike="noStrike">
                          <a:solidFill>
                            <a:srgbClr val="000000"/>
                          </a:solidFill>
                          <a:latin typeface="Times New Roman" pitchFamily="18" charset="0"/>
                          <a:cs typeface="Times New Roman" pitchFamily="18" charset="0"/>
                        </a:rPr>
                        <a:t> </a:t>
                      </a:r>
                    </a:p>
                  </a:txBody>
                  <a:tcPr marL="7465" marR="7465" marT="746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endParaRPr lang="ru-RU" sz="1400" b="1" i="0" u="none" strike="noStrike">
                        <a:solidFill>
                          <a:srgbClr val="000000"/>
                        </a:solidFill>
                        <a:latin typeface="Times New Roman" pitchFamily="18" charset="0"/>
                        <a:cs typeface="Times New Roman" pitchFamily="18" charset="0"/>
                      </a:endParaRPr>
                    </a:p>
                  </a:txBody>
                  <a:tcPr marL="7465" marR="7465" marT="7465" marB="0">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t"/>
                      <a:r>
                        <a:rPr lang="ru-RU" sz="1400" b="1" i="0" u="none" strike="noStrike">
                          <a:solidFill>
                            <a:srgbClr val="000000"/>
                          </a:solidFill>
                          <a:latin typeface="Times New Roman" pitchFamily="18" charset="0"/>
                          <a:cs typeface="Times New Roman" pitchFamily="18" charset="0"/>
                        </a:rPr>
                        <a:t> </a:t>
                      </a:r>
                    </a:p>
                  </a:txBody>
                  <a:tcPr marL="7465" marR="7465" marT="7465" marB="0">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t"/>
                      <a:r>
                        <a:rPr lang="ru-RU" sz="1400" b="1" i="0" u="none" strike="noStrike">
                          <a:solidFill>
                            <a:srgbClr val="000000"/>
                          </a:solidFill>
                          <a:latin typeface="Times New Roman" pitchFamily="18" charset="0"/>
                          <a:cs typeface="Times New Roman" pitchFamily="18" charset="0"/>
                        </a:rPr>
                        <a:t> </a:t>
                      </a:r>
                    </a:p>
                  </a:txBody>
                  <a:tcPr marL="7465" marR="7465" marT="746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endParaRPr lang="ru-RU" sz="1400" b="1" i="0" u="none" strike="noStrike">
                        <a:solidFill>
                          <a:srgbClr val="000000"/>
                        </a:solidFill>
                        <a:latin typeface="Times New Roman" pitchFamily="18" charset="0"/>
                        <a:cs typeface="Times New Roman" pitchFamily="18" charset="0"/>
                      </a:endParaRPr>
                    </a:p>
                  </a:txBody>
                  <a:tcPr marL="7465" marR="7465" marT="7465" marB="0">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t"/>
                      <a:endParaRPr lang="ru-RU" sz="1400" b="1" i="0" u="none" strike="noStrike">
                        <a:solidFill>
                          <a:srgbClr val="000000"/>
                        </a:solidFill>
                        <a:latin typeface="Times New Roman" pitchFamily="18" charset="0"/>
                        <a:cs typeface="Times New Roman" pitchFamily="18" charset="0"/>
                      </a:endParaRPr>
                    </a:p>
                  </a:txBody>
                  <a:tcPr marL="7465" marR="7465" marT="7465" marB="0">
                    <a:lnL>
                      <a:noFill/>
                    </a:lnL>
                    <a:lnR>
                      <a:noFill/>
                    </a:lnR>
                    <a:lnT>
                      <a:noFill/>
                    </a:lnT>
                    <a:lnB>
                      <a:noFill/>
                    </a:lnB>
                  </a:tcPr>
                </a:tc>
                <a:tc>
                  <a:txBody>
                    <a:bodyPr/>
                    <a:lstStyle/>
                    <a:p>
                      <a:pPr algn="ctr" fontAlgn="b"/>
                      <a:endParaRPr lang="ru-RU" sz="1400" b="1" i="0" u="none" strike="noStrike" dirty="0">
                        <a:solidFill>
                          <a:srgbClr val="000000"/>
                        </a:solidFill>
                        <a:latin typeface="Times New Roman" pitchFamily="18" charset="0"/>
                        <a:cs typeface="Times New Roman" pitchFamily="18" charset="0"/>
                      </a:endParaRPr>
                    </a:p>
                  </a:txBody>
                  <a:tcPr marL="7465" marR="7465" marT="7465" marB="0" anchor="b">
                    <a:lnL>
                      <a:noFill/>
                    </a:lnL>
                    <a:lnR>
                      <a:noFill/>
                    </a:lnR>
                    <a:lnT>
                      <a:noFill/>
                    </a:lnT>
                    <a:lnB>
                      <a:noFill/>
                    </a:lnB>
                  </a:tcPr>
                </a:tc>
              </a:tr>
              <a:tr h="260294">
                <a:tc>
                  <a:txBody>
                    <a:bodyPr/>
                    <a:lstStyle/>
                    <a:p>
                      <a:pPr algn="ctr" fontAlgn="t"/>
                      <a:endParaRPr lang="ru-RU" sz="1400" b="1" i="0" u="none" strike="noStrike">
                        <a:solidFill>
                          <a:srgbClr val="000000"/>
                        </a:solidFill>
                        <a:latin typeface="Times New Roman" pitchFamily="18" charset="0"/>
                        <a:cs typeface="Times New Roman" pitchFamily="18" charset="0"/>
                      </a:endParaRPr>
                    </a:p>
                  </a:txBody>
                  <a:tcPr marL="7465" marR="7465" marT="7465" marB="0">
                    <a:lnL>
                      <a:noFill/>
                    </a:lnL>
                    <a:lnR>
                      <a:noFill/>
                    </a:lnR>
                    <a:lnT>
                      <a:noFill/>
                    </a:lnT>
                    <a:lnB>
                      <a:noFill/>
                    </a:lnB>
                  </a:tcPr>
                </a:tc>
                <a:tc>
                  <a:txBody>
                    <a:bodyPr/>
                    <a:lstStyle/>
                    <a:p>
                      <a:pPr algn="ctr" fontAlgn="t"/>
                      <a:endParaRPr lang="ru-RU" sz="1400" b="1" i="0" u="none" strike="noStrike">
                        <a:solidFill>
                          <a:srgbClr val="000000"/>
                        </a:solidFill>
                        <a:latin typeface="Times New Roman" pitchFamily="18" charset="0"/>
                        <a:cs typeface="Times New Roman" pitchFamily="18" charset="0"/>
                      </a:endParaRPr>
                    </a:p>
                  </a:txBody>
                  <a:tcPr marL="7465" marR="7465" marT="7465" marB="0">
                    <a:lnL>
                      <a:noFill/>
                    </a:lnL>
                    <a:lnR>
                      <a:noFill/>
                    </a:lnR>
                    <a:lnT>
                      <a:noFill/>
                    </a:lnT>
                    <a:lnB>
                      <a:noFill/>
                    </a:lnB>
                  </a:tcPr>
                </a:tc>
                <a:tc>
                  <a:txBody>
                    <a:bodyPr/>
                    <a:lstStyle/>
                    <a:p>
                      <a:pPr algn="ctr" fontAlgn="t"/>
                      <a:endParaRPr lang="ru-RU" sz="1400" b="1" i="0" u="none" strike="noStrike">
                        <a:solidFill>
                          <a:srgbClr val="000000"/>
                        </a:solidFill>
                        <a:latin typeface="Times New Roman" pitchFamily="18" charset="0"/>
                        <a:cs typeface="Times New Roman" pitchFamily="18" charset="0"/>
                      </a:endParaRPr>
                    </a:p>
                  </a:txBody>
                  <a:tcPr marL="7465" marR="7465" marT="7465" marB="0">
                    <a:lnL>
                      <a:noFill/>
                    </a:lnL>
                    <a:lnR>
                      <a:noFill/>
                    </a:lnR>
                    <a:lnT>
                      <a:noFill/>
                    </a:lnT>
                    <a:lnB>
                      <a:noFill/>
                    </a:lnB>
                  </a:tcPr>
                </a:tc>
                <a:tc>
                  <a:txBody>
                    <a:bodyPr/>
                    <a:lstStyle/>
                    <a:p>
                      <a:pPr algn="ctr" fontAlgn="t"/>
                      <a:r>
                        <a:rPr lang="ru-RU" sz="1400" b="1" i="0" u="none" strike="noStrike" dirty="0">
                          <a:solidFill>
                            <a:srgbClr val="000000"/>
                          </a:solidFill>
                          <a:latin typeface="Times New Roman" pitchFamily="18" charset="0"/>
                          <a:cs typeface="Times New Roman" pitchFamily="18" charset="0"/>
                        </a:rPr>
                        <a:t> </a:t>
                      </a:r>
                      <a:r>
                        <a:rPr lang="ru-RU" sz="1400" b="1" i="0" u="none" strike="noStrike" dirty="0" smtClean="0">
                          <a:solidFill>
                            <a:srgbClr val="000000"/>
                          </a:solidFill>
                          <a:latin typeface="Times New Roman" pitchFamily="18" charset="0"/>
                          <a:cs typeface="Times New Roman" pitchFamily="18" charset="0"/>
                        </a:rPr>
                        <a:t>6</a:t>
                      </a:r>
                      <a:endParaRPr lang="ru-RU" sz="1400" b="1" i="0" u="none" strike="noStrike" dirty="0">
                        <a:solidFill>
                          <a:srgbClr val="000000"/>
                        </a:solidFill>
                        <a:latin typeface="Times New Roman" pitchFamily="18" charset="0"/>
                        <a:cs typeface="Times New Roman" pitchFamily="18" charset="0"/>
                      </a:endParaRPr>
                    </a:p>
                  </a:txBody>
                  <a:tcPr marL="7465" marR="7465" marT="7465" marB="0">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t"/>
                      <a:endParaRPr lang="ru-RU" sz="1400" b="1" i="0" u="none" strike="noStrike">
                        <a:solidFill>
                          <a:srgbClr val="000000"/>
                        </a:solidFill>
                        <a:latin typeface="Times New Roman" pitchFamily="18" charset="0"/>
                        <a:cs typeface="Times New Roman" pitchFamily="18" charset="0"/>
                      </a:endParaRPr>
                    </a:p>
                  </a:txBody>
                  <a:tcPr marL="7465" marR="7465" marT="7465" marB="0">
                    <a:lnL>
                      <a:noFill/>
                    </a:lnL>
                    <a:lnR>
                      <a:noFill/>
                    </a:lnR>
                    <a:lnT>
                      <a:noFill/>
                    </a:lnT>
                    <a:lnB>
                      <a:noFill/>
                    </a:lnB>
                  </a:tcPr>
                </a:tc>
                <a:tc>
                  <a:txBody>
                    <a:bodyPr/>
                    <a:lstStyle/>
                    <a:p>
                      <a:pPr algn="ctr" fontAlgn="t"/>
                      <a:r>
                        <a:rPr lang="ru-RU" sz="1400" b="1" i="0" u="none" strike="noStrike">
                          <a:solidFill>
                            <a:srgbClr val="000000"/>
                          </a:solidFill>
                          <a:latin typeface="Times New Roman" pitchFamily="18" charset="0"/>
                          <a:cs typeface="Times New Roman" pitchFamily="18" charset="0"/>
                        </a:rPr>
                        <a:t> </a:t>
                      </a:r>
                    </a:p>
                  </a:txBody>
                  <a:tcPr marL="7465" marR="7465" marT="7465" marB="0">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t"/>
                      <a:r>
                        <a:rPr lang="ru-RU" sz="1400" b="1" i="0" u="none" strike="noStrike">
                          <a:solidFill>
                            <a:srgbClr val="000000"/>
                          </a:solidFill>
                          <a:latin typeface="Times New Roman" pitchFamily="18" charset="0"/>
                          <a:cs typeface="Times New Roman" pitchFamily="18" charset="0"/>
                        </a:rPr>
                        <a:t> </a:t>
                      </a:r>
                    </a:p>
                  </a:txBody>
                  <a:tcPr marL="7465" marR="7465" marT="746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endParaRPr lang="ru-RU" sz="1400" b="1" i="0" u="none" strike="noStrike">
                        <a:solidFill>
                          <a:srgbClr val="000000"/>
                        </a:solidFill>
                        <a:latin typeface="Times New Roman" pitchFamily="18" charset="0"/>
                        <a:cs typeface="Times New Roman" pitchFamily="18" charset="0"/>
                      </a:endParaRPr>
                    </a:p>
                  </a:txBody>
                  <a:tcPr marL="7465" marR="7465" marT="7465" marB="0">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t"/>
                      <a:r>
                        <a:rPr lang="ru-RU" sz="1400" b="1" i="0" u="none" strike="noStrike">
                          <a:solidFill>
                            <a:srgbClr val="000000"/>
                          </a:solidFill>
                          <a:latin typeface="Times New Roman" pitchFamily="18" charset="0"/>
                          <a:cs typeface="Times New Roman" pitchFamily="18" charset="0"/>
                        </a:rPr>
                        <a:t> </a:t>
                      </a:r>
                    </a:p>
                  </a:txBody>
                  <a:tcPr marL="7465" marR="7465" marT="7465" marB="0">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t"/>
                      <a:r>
                        <a:rPr lang="ru-RU" sz="1400" b="1" i="0" u="none" strike="noStrike">
                          <a:solidFill>
                            <a:srgbClr val="000000"/>
                          </a:solidFill>
                          <a:latin typeface="Times New Roman" pitchFamily="18" charset="0"/>
                          <a:cs typeface="Times New Roman" pitchFamily="18" charset="0"/>
                        </a:rPr>
                        <a:t> </a:t>
                      </a:r>
                    </a:p>
                  </a:txBody>
                  <a:tcPr marL="7465" marR="7465" marT="746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endParaRPr lang="ru-RU" sz="1400" b="1" i="0" u="none" strike="noStrike">
                        <a:solidFill>
                          <a:srgbClr val="000000"/>
                        </a:solidFill>
                        <a:latin typeface="Times New Roman" pitchFamily="18" charset="0"/>
                        <a:cs typeface="Times New Roman" pitchFamily="18" charset="0"/>
                      </a:endParaRPr>
                    </a:p>
                  </a:txBody>
                  <a:tcPr marL="7465" marR="7465" marT="7465" marB="0">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t"/>
                      <a:endParaRPr lang="ru-RU" sz="1400" b="1" i="0" u="none" strike="noStrike">
                        <a:solidFill>
                          <a:srgbClr val="000000"/>
                        </a:solidFill>
                        <a:latin typeface="Times New Roman" pitchFamily="18" charset="0"/>
                        <a:cs typeface="Times New Roman" pitchFamily="18" charset="0"/>
                      </a:endParaRPr>
                    </a:p>
                  </a:txBody>
                  <a:tcPr marL="7465" marR="7465" marT="7465" marB="0">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t"/>
                      <a:endParaRPr lang="ru-RU" sz="1400" b="1" i="0" u="none" strike="noStrike">
                        <a:solidFill>
                          <a:srgbClr val="000000"/>
                        </a:solidFill>
                        <a:latin typeface="Times New Roman" pitchFamily="18" charset="0"/>
                        <a:cs typeface="Times New Roman" pitchFamily="18" charset="0"/>
                      </a:endParaRPr>
                    </a:p>
                  </a:txBody>
                  <a:tcPr marL="7465" marR="7465" marT="7465" marB="0">
                    <a:lnL>
                      <a:noFill/>
                    </a:lnL>
                    <a:lnR>
                      <a:noFill/>
                    </a:lnR>
                    <a:lnT>
                      <a:noFill/>
                    </a:lnT>
                    <a:lnB>
                      <a:noFill/>
                    </a:lnB>
                  </a:tcPr>
                </a:tc>
                <a:tc>
                  <a:txBody>
                    <a:bodyPr/>
                    <a:lstStyle/>
                    <a:p>
                      <a:pPr algn="ctr" fontAlgn="t"/>
                      <a:r>
                        <a:rPr lang="ru-RU" sz="1400" b="1" i="0" u="none" strike="noStrike">
                          <a:solidFill>
                            <a:srgbClr val="000000"/>
                          </a:solidFill>
                          <a:latin typeface="Times New Roman" pitchFamily="18" charset="0"/>
                          <a:cs typeface="Times New Roman" pitchFamily="18" charset="0"/>
                        </a:rPr>
                        <a:t> </a:t>
                      </a:r>
                    </a:p>
                  </a:txBody>
                  <a:tcPr marL="7465" marR="7465" marT="7465" marB="0">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t"/>
                      <a:r>
                        <a:rPr lang="ru-RU" sz="1400" b="1" i="0" u="none" strike="noStrike">
                          <a:solidFill>
                            <a:srgbClr val="000000"/>
                          </a:solidFill>
                          <a:latin typeface="Times New Roman" pitchFamily="18" charset="0"/>
                          <a:cs typeface="Times New Roman" pitchFamily="18" charset="0"/>
                        </a:rPr>
                        <a:t> </a:t>
                      </a:r>
                    </a:p>
                  </a:txBody>
                  <a:tcPr marL="7465" marR="7465" marT="746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endParaRPr lang="ru-RU" sz="1400" b="1" i="0" u="none" strike="noStrike">
                        <a:solidFill>
                          <a:srgbClr val="000000"/>
                        </a:solidFill>
                        <a:latin typeface="Times New Roman" pitchFamily="18" charset="0"/>
                        <a:cs typeface="Times New Roman" pitchFamily="18" charset="0"/>
                      </a:endParaRPr>
                    </a:p>
                  </a:txBody>
                  <a:tcPr marL="7465" marR="7465" marT="7465" marB="0">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t"/>
                      <a:endParaRPr lang="ru-RU" sz="1400" b="1" i="0" u="none" strike="noStrike">
                        <a:solidFill>
                          <a:srgbClr val="000000"/>
                        </a:solidFill>
                        <a:latin typeface="Times New Roman" pitchFamily="18" charset="0"/>
                        <a:cs typeface="Times New Roman" pitchFamily="18" charset="0"/>
                      </a:endParaRPr>
                    </a:p>
                  </a:txBody>
                  <a:tcPr marL="7465" marR="7465" marT="7465" marB="0">
                    <a:lnL>
                      <a:noFill/>
                    </a:lnL>
                    <a:lnR>
                      <a:noFill/>
                    </a:lnR>
                    <a:lnT>
                      <a:noFill/>
                    </a:lnT>
                    <a:lnB>
                      <a:noFill/>
                    </a:lnB>
                  </a:tcPr>
                </a:tc>
                <a:tc>
                  <a:txBody>
                    <a:bodyPr/>
                    <a:lstStyle/>
                    <a:p>
                      <a:pPr algn="ctr" fontAlgn="b"/>
                      <a:endParaRPr lang="ru-RU" sz="1400" b="1" i="0" u="none" strike="noStrike">
                        <a:solidFill>
                          <a:srgbClr val="000000"/>
                        </a:solidFill>
                        <a:latin typeface="Times New Roman" pitchFamily="18" charset="0"/>
                        <a:cs typeface="Times New Roman" pitchFamily="18" charset="0"/>
                      </a:endParaRPr>
                    </a:p>
                  </a:txBody>
                  <a:tcPr marL="7465" marR="7465" marT="7465" marB="0" anchor="b">
                    <a:lnL>
                      <a:noFill/>
                    </a:lnL>
                    <a:lnR>
                      <a:noFill/>
                    </a:lnR>
                    <a:lnT>
                      <a:noFill/>
                    </a:lnT>
                    <a:lnB>
                      <a:noFill/>
                    </a:lnB>
                  </a:tcPr>
                </a:tc>
              </a:tr>
              <a:tr h="260294">
                <a:tc>
                  <a:txBody>
                    <a:bodyPr/>
                    <a:lstStyle/>
                    <a:p>
                      <a:pPr algn="ctr" fontAlgn="t"/>
                      <a:endParaRPr lang="ru-RU" sz="1400" b="1" i="0" u="none" strike="noStrike">
                        <a:solidFill>
                          <a:srgbClr val="000000"/>
                        </a:solidFill>
                        <a:latin typeface="Times New Roman" pitchFamily="18" charset="0"/>
                        <a:cs typeface="Times New Roman" pitchFamily="18" charset="0"/>
                      </a:endParaRPr>
                    </a:p>
                  </a:txBody>
                  <a:tcPr marL="7465" marR="7465" marT="7465" marB="0">
                    <a:lnL>
                      <a:noFill/>
                    </a:lnL>
                    <a:lnR>
                      <a:noFill/>
                    </a:lnR>
                    <a:lnT>
                      <a:noFill/>
                    </a:lnT>
                    <a:lnB>
                      <a:noFill/>
                    </a:lnB>
                  </a:tcPr>
                </a:tc>
                <a:tc>
                  <a:txBody>
                    <a:bodyPr/>
                    <a:lstStyle/>
                    <a:p>
                      <a:pPr algn="ctr" fontAlgn="t"/>
                      <a:endParaRPr lang="ru-RU" sz="1400" b="1" i="0" u="none" strike="noStrike">
                        <a:solidFill>
                          <a:srgbClr val="000000"/>
                        </a:solidFill>
                        <a:latin typeface="Times New Roman" pitchFamily="18" charset="0"/>
                        <a:cs typeface="Times New Roman" pitchFamily="18" charset="0"/>
                      </a:endParaRPr>
                    </a:p>
                  </a:txBody>
                  <a:tcPr marL="7465" marR="7465" marT="7465" marB="0">
                    <a:lnL>
                      <a:noFill/>
                    </a:lnL>
                    <a:lnR>
                      <a:noFill/>
                    </a:lnR>
                    <a:lnT>
                      <a:noFill/>
                    </a:lnT>
                    <a:lnB>
                      <a:noFill/>
                    </a:lnB>
                  </a:tcPr>
                </a:tc>
                <a:tc>
                  <a:txBody>
                    <a:bodyPr/>
                    <a:lstStyle/>
                    <a:p>
                      <a:pPr algn="ctr" fontAlgn="t"/>
                      <a:r>
                        <a:rPr lang="ru-RU" sz="1400" b="1" i="0" u="none" strike="noStrike">
                          <a:solidFill>
                            <a:srgbClr val="000000"/>
                          </a:solidFill>
                          <a:latin typeface="Times New Roman" pitchFamily="18" charset="0"/>
                          <a:cs typeface="Times New Roman" pitchFamily="18" charset="0"/>
                        </a:rPr>
                        <a:t> </a:t>
                      </a:r>
                    </a:p>
                  </a:txBody>
                  <a:tcPr marL="7465" marR="7465" marT="7465" marB="0">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t"/>
                      <a:r>
                        <a:rPr lang="ru-RU" sz="1400" b="1" i="0" u="none" strike="noStrike">
                          <a:solidFill>
                            <a:srgbClr val="000000"/>
                          </a:solidFill>
                          <a:latin typeface="Times New Roman" pitchFamily="18" charset="0"/>
                          <a:cs typeface="Times New Roman" pitchFamily="18" charset="0"/>
                        </a:rPr>
                        <a:t> </a:t>
                      </a:r>
                    </a:p>
                  </a:txBody>
                  <a:tcPr marL="7465" marR="7465" marT="746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endParaRPr lang="ru-RU" sz="1400" b="1" i="0" u="none" strike="noStrike">
                        <a:solidFill>
                          <a:srgbClr val="000000"/>
                        </a:solidFill>
                        <a:latin typeface="Times New Roman" pitchFamily="18" charset="0"/>
                        <a:cs typeface="Times New Roman" pitchFamily="18" charset="0"/>
                      </a:endParaRPr>
                    </a:p>
                  </a:txBody>
                  <a:tcPr marL="7465" marR="7465" marT="7465" marB="0">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t"/>
                      <a:r>
                        <a:rPr lang="ru-RU" sz="1400" b="1" i="0" u="none" strike="noStrike">
                          <a:solidFill>
                            <a:srgbClr val="000000"/>
                          </a:solidFill>
                          <a:latin typeface="Times New Roman" pitchFamily="18" charset="0"/>
                          <a:cs typeface="Times New Roman" pitchFamily="18" charset="0"/>
                        </a:rPr>
                        <a:t> </a:t>
                      </a:r>
                    </a:p>
                  </a:txBody>
                  <a:tcPr marL="7465" marR="7465" marT="7465" marB="0">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t"/>
                      <a:r>
                        <a:rPr lang="ru-RU" sz="1400" b="1" i="0" u="none" strike="noStrike">
                          <a:solidFill>
                            <a:srgbClr val="000000"/>
                          </a:solidFill>
                          <a:latin typeface="Times New Roman" pitchFamily="18" charset="0"/>
                          <a:cs typeface="Times New Roman" pitchFamily="18" charset="0"/>
                        </a:rPr>
                        <a:t> </a:t>
                      </a:r>
                    </a:p>
                  </a:txBody>
                  <a:tcPr marL="7465" marR="7465" marT="746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endParaRPr lang="ru-RU" sz="1400" b="1" i="0" u="none" strike="noStrike" dirty="0">
                        <a:solidFill>
                          <a:srgbClr val="000000"/>
                        </a:solidFill>
                        <a:latin typeface="Times New Roman" pitchFamily="18" charset="0"/>
                        <a:cs typeface="Times New Roman" pitchFamily="18" charset="0"/>
                      </a:endParaRPr>
                    </a:p>
                  </a:txBody>
                  <a:tcPr marL="7465" marR="7465" marT="7465" marB="0">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t"/>
                      <a:r>
                        <a:rPr lang="ru-RU" sz="1400" b="1" i="0" u="none" strike="noStrike">
                          <a:solidFill>
                            <a:srgbClr val="000000"/>
                          </a:solidFill>
                          <a:latin typeface="Times New Roman" pitchFamily="18" charset="0"/>
                          <a:cs typeface="Times New Roman" pitchFamily="18" charset="0"/>
                        </a:rPr>
                        <a:t> </a:t>
                      </a:r>
                    </a:p>
                  </a:txBody>
                  <a:tcPr marL="7465" marR="7465" marT="7465" marB="0">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t"/>
                      <a:r>
                        <a:rPr lang="ru-RU" sz="1400" b="1" i="0" u="none" strike="noStrike">
                          <a:solidFill>
                            <a:srgbClr val="000000"/>
                          </a:solidFill>
                          <a:latin typeface="Times New Roman" pitchFamily="18" charset="0"/>
                          <a:cs typeface="Times New Roman" pitchFamily="18" charset="0"/>
                        </a:rPr>
                        <a:t> </a:t>
                      </a:r>
                    </a:p>
                  </a:txBody>
                  <a:tcPr marL="7465" marR="7465" marT="746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endParaRPr lang="ru-RU" sz="1400" b="1" i="0" u="none" strike="noStrike">
                        <a:solidFill>
                          <a:srgbClr val="000000"/>
                        </a:solidFill>
                        <a:latin typeface="Times New Roman" pitchFamily="18" charset="0"/>
                        <a:cs typeface="Times New Roman" pitchFamily="18" charset="0"/>
                      </a:endParaRPr>
                    </a:p>
                  </a:txBody>
                  <a:tcPr marL="7465" marR="7465" marT="7465" marB="0">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t"/>
                      <a:endParaRPr lang="ru-RU" sz="1400" b="1" i="0" u="none" strike="noStrike">
                        <a:solidFill>
                          <a:srgbClr val="000000"/>
                        </a:solidFill>
                        <a:latin typeface="Times New Roman" pitchFamily="18" charset="0"/>
                        <a:cs typeface="Times New Roman" pitchFamily="18" charset="0"/>
                      </a:endParaRPr>
                    </a:p>
                  </a:txBody>
                  <a:tcPr marL="7465" marR="7465" marT="7465" marB="0">
                    <a:lnL>
                      <a:noFill/>
                    </a:lnL>
                    <a:lnR>
                      <a:noFill/>
                    </a:lnR>
                    <a:lnT>
                      <a:noFill/>
                    </a:lnT>
                    <a:lnB>
                      <a:noFill/>
                    </a:lnB>
                  </a:tcPr>
                </a:tc>
                <a:tc>
                  <a:txBody>
                    <a:bodyPr/>
                    <a:lstStyle/>
                    <a:p>
                      <a:pPr algn="ctr" fontAlgn="t"/>
                      <a:r>
                        <a:rPr lang="ru-RU" sz="1400" b="1" i="0" u="none" strike="noStrike" dirty="0" smtClean="0">
                          <a:solidFill>
                            <a:srgbClr val="000000"/>
                          </a:solidFill>
                          <a:latin typeface="Times New Roman" pitchFamily="18" charset="0"/>
                          <a:cs typeface="Times New Roman" pitchFamily="18" charset="0"/>
                        </a:rPr>
                        <a:t>7</a:t>
                      </a:r>
                      <a:r>
                        <a:rPr lang="ru-RU" sz="1400" b="1" i="0" u="none" strike="noStrike" dirty="0">
                          <a:solidFill>
                            <a:srgbClr val="000000"/>
                          </a:solidFill>
                          <a:latin typeface="Times New Roman" pitchFamily="18" charset="0"/>
                          <a:cs typeface="Times New Roman" pitchFamily="18" charset="0"/>
                        </a:rPr>
                        <a:t> </a:t>
                      </a:r>
                    </a:p>
                  </a:txBody>
                  <a:tcPr marL="7465" marR="7465" marT="7465" marB="0">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t"/>
                      <a:r>
                        <a:rPr lang="ru-RU" sz="1400" b="1" i="0" u="none" strike="noStrike">
                          <a:solidFill>
                            <a:srgbClr val="000000"/>
                          </a:solidFill>
                          <a:latin typeface="Times New Roman" pitchFamily="18" charset="0"/>
                          <a:cs typeface="Times New Roman" pitchFamily="18" charset="0"/>
                        </a:rPr>
                        <a:t> </a:t>
                      </a:r>
                    </a:p>
                  </a:txBody>
                  <a:tcPr marL="7465" marR="7465" marT="7465" marB="0">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t"/>
                      <a:r>
                        <a:rPr lang="ru-RU" sz="1400" b="1" i="0" u="none" strike="noStrike">
                          <a:solidFill>
                            <a:srgbClr val="000000"/>
                          </a:solidFill>
                          <a:latin typeface="Times New Roman" pitchFamily="18" charset="0"/>
                          <a:cs typeface="Times New Roman" pitchFamily="18" charset="0"/>
                        </a:rPr>
                        <a:t> </a:t>
                      </a:r>
                    </a:p>
                  </a:txBody>
                  <a:tcPr marL="7465" marR="7465" marT="746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endParaRPr lang="ru-RU" sz="1400" b="1" i="0" u="none" strike="noStrike">
                        <a:solidFill>
                          <a:srgbClr val="000000"/>
                        </a:solidFill>
                        <a:latin typeface="Times New Roman" pitchFamily="18" charset="0"/>
                        <a:cs typeface="Times New Roman" pitchFamily="18" charset="0"/>
                      </a:endParaRPr>
                    </a:p>
                  </a:txBody>
                  <a:tcPr marL="7465" marR="7465" marT="7465" marB="0">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t"/>
                      <a:endParaRPr lang="ru-RU" sz="1400" b="1" i="0" u="none" strike="noStrike">
                        <a:solidFill>
                          <a:srgbClr val="000000"/>
                        </a:solidFill>
                        <a:latin typeface="Times New Roman" pitchFamily="18" charset="0"/>
                        <a:cs typeface="Times New Roman" pitchFamily="18" charset="0"/>
                      </a:endParaRPr>
                    </a:p>
                  </a:txBody>
                  <a:tcPr marL="7465" marR="7465" marT="7465" marB="0">
                    <a:lnL>
                      <a:noFill/>
                    </a:lnL>
                    <a:lnR>
                      <a:noFill/>
                    </a:lnR>
                    <a:lnT>
                      <a:noFill/>
                    </a:lnT>
                    <a:lnB>
                      <a:noFill/>
                    </a:lnB>
                  </a:tcPr>
                </a:tc>
                <a:tc>
                  <a:txBody>
                    <a:bodyPr/>
                    <a:lstStyle/>
                    <a:p>
                      <a:pPr algn="ctr" fontAlgn="b"/>
                      <a:endParaRPr lang="ru-RU" sz="1400" b="1" i="0" u="none" strike="noStrike" dirty="0">
                        <a:solidFill>
                          <a:srgbClr val="000000"/>
                        </a:solidFill>
                        <a:latin typeface="Times New Roman" pitchFamily="18" charset="0"/>
                        <a:cs typeface="Times New Roman" pitchFamily="18" charset="0"/>
                      </a:endParaRPr>
                    </a:p>
                  </a:txBody>
                  <a:tcPr marL="7465" marR="7465" marT="7465" marB="0" anchor="b">
                    <a:lnL>
                      <a:noFill/>
                    </a:lnL>
                    <a:lnR>
                      <a:noFill/>
                    </a:lnR>
                    <a:lnT>
                      <a:noFill/>
                    </a:lnT>
                    <a:lnB>
                      <a:noFill/>
                    </a:lnB>
                  </a:tcPr>
                </a:tc>
              </a:tr>
              <a:tr h="260294">
                <a:tc>
                  <a:txBody>
                    <a:bodyPr/>
                    <a:lstStyle/>
                    <a:p>
                      <a:pPr algn="ctr" fontAlgn="t"/>
                      <a:endParaRPr lang="ru-RU" sz="1400" b="1" i="0" u="none" strike="noStrike">
                        <a:solidFill>
                          <a:srgbClr val="000000"/>
                        </a:solidFill>
                        <a:latin typeface="Times New Roman" pitchFamily="18" charset="0"/>
                        <a:cs typeface="Times New Roman" pitchFamily="18" charset="0"/>
                      </a:endParaRPr>
                    </a:p>
                  </a:txBody>
                  <a:tcPr marL="7465" marR="7465" marT="7465" marB="0">
                    <a:lnL>
                      <a:noFill/>
                    </a:lnL>
                    <a:lnR>
                      <a:noFill/>
                    </a:lnR>
                    <a:lnT>
                      <a:noFill/>
                    </a:lnT>
                    <a:lnB>
                      <a:noFill/>
                    </a:lnB>
                  </a:tcPr>
                </a:tc>
                <a:tc>
                  <a:txBody>
                    <a:bodyPr/>
                    <a:lstStyle/>
                    <a:p>
                      <a:pPr algn="ctr" fontAlgn="t"/>
                      <a:endParaRPr lang="ru-RU" sz="1400" b="1" i="0" u="none" strike="noStrike">
                        <a:solidFill>
                          <a:srgbClr val="000000"/>
                        </a:solidFill>
                        <a:latin typeface="Times New Roman" pitchFamily="18" charset="0"/>
                        <a:cs typeface="Times New Roman" pitchFamily="18" charset="0"/>
                      </a:endParaRPr>
                    </a:p>
                  </a:txBody>
                  <a:tcPr marL="7465" marR="7465" marT="7465" marB="0">
                    <a:lnL>
                      <a:noFill/>
                    </a:lnL>
                    <a:lnR>
                      <a:noFill/>
                    </a:lnR>
                    <a:lnT>
                      <a:noFill/>
                    </a:lnT>
                    <a:lnB>
                      <a:noFill/>
                    </a:lnB>
                  </a:tcPr>
                </a:tc>
                <a:tc>
                  <a:txBody>
                    <a:bodyPr/>
                    <a:lstStyle/>
                    <a:p>
                      <a:pPr algn="ctr" fontAlgn="t"/>
                      <a:r>
                        <a:rPr lang="ru-RU" sz="1400" b="1" i="0" u="none" strike="noStrike">
                          <a:solidFill>
                            <a:srgbClr val="000000"/>
                          </a:solidFill>
                          <a:latin typeface="Times New Roman" pitchFamily="18" charset="0"/>
                          <a:cs typeface="Times New Roman" pitchFamily="18" charset="0"/>
                        </a:rPr>
                        <a:t> </a:t>
                      </a:r>
                    </a:p>
                  </a:txBody>
                  <a:tcPr marL="7465" marR="7465" marT="7465" marB="0">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t"/>
                      <a:r>
                        <a:rPr lang="ru-RU" sz="1400" b="1" i="0" u="none" strike="noStrike">
                          <a:solidFill>
                            <a:srgbClr val="000000"/>
                          </a:solidFill>
                          <a:latin typeface="Times New Roman" pitchFamily="18" charset="0"/>
                          <a:cs typeface="Times New Roman" pitchFamily="18" charset="0"/>
                        </a:rPr>
                        <a:t> </a:t>
                      </a:r>
                    </a:p>
                  </a:txBody>
                  <a:tcPr marL="7465" marR="7465" marT="746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endParaRPr lang="ru-RU" sz="1400" b="1" i="0" u="none" strike="noStrike">
                        <a:solidFill>
                          <a:srgbClr val="000000"/>
                        </a:solidFill>
                        <a:latin typeface="Times New Roman" pitchFamily="18" charset="0"/>
                        <a:cs typeface="Times New Roman" pitchFamily="18" charset="0"/>
                      </a:endParaRPr>
                    </a:p>
                  </a:txBody>
                  <a:tcPr marL="7465" marR="7465" marT="7465" marB="0">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t"/>
                      <a:r>
                        <a:rPr lang="ru-RU" sz="1400" b="1" i="0" u="none" strike="noStrike">
                          <a:solidFill>
                            <a:srgbClr val="000000"/>
                          </a:solidFill>
                          <a:latin typeface="Times New Roman" pitchFamily="18" charset="0"/>
                          <a:cs typeface="Times New Roman" pitchFamily="18" charset="0"/>
                        </a:rPr>
                        <a:t> </a:t>
                      </a:r>
                    </a:p>
                  </a:txBody>
                  <a:tcPr marL="7465" marR="7465" marT="7465" marB="0">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t"/>
                      <a:r>
                        <a:rPr lang="ru-RU" sz="1400" b="1" i="0" u="none" strike="noStrike">
                          <a:solidFill>
                            <a:srgbClr val="000000"/>
                          </a:solidFill>
                          <a:latin typeface="Times New Roman" pitchFamily="18" charset="0"/>
                          <a:cs typeface="Times New Roman" pitchFamily="18" charset="0"/>
                        </a:rPr>
                        <a:t> </a:t>
                      </a:r>
                    </a:p>
                  </a:txBody>
                  <a:tcPr marL="7465" marR="7465" marT="746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endParaRPr lang="ru-RU" sz="1400" b="1" i="0" u="none" strike="noStrike">
                        <a:solidFill>
                          <a:srgbClr val="000000"/>
                        </a:solidFill>
                        <a:latin typeface="Times New Roman" pitchFamily="18" charset="0"/>
                        <a:cs typeface="Times New Roman" pitchFamily="18" charset="0"/>
                      </a:endParaRPr>
                    </a:p>
                  </a:txBody>
                  <a:tcPr marL="7465" marR="7465" marT="7465" marB="0">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t"/>
                      <a:endParaRPr lang="ru-RU" sz="1400" b="1" i="0" u="none" strike="noStrike">
                        <a:solidFill>
                          <a:srgbClr val="000000"/>
                        </a:solidFill>
                        <a:latin typeface="Times New Roman" pitchFamily="18" charset="0"/>
                        <a:cs typeface="Times New Roman" pitchFamily="18" charset="0"/>
                      </a:endParaRPr>
                    </a:p>
                  </a:txBody>
                  <a:tcPr marL="7465" marR="7465" marT="7465" marB="0">
                    <a:lnL>
                      <a:noFill/>
                    </a:lnL>
                    <a:lnR>
                      <a:noFill/>
                    </a:lnR>
                    <a:lnT>
                      <a:noFill/>
                    </a:lnT>
                    <a:lnB>
                      <a:noFill/>
                    </a:lnB>
                  </a:tcPr>
                </a:tc>
                <a:tc>
                  <a:txBody>
                    <a:bodyPr/>
                    <a:lstStyle/>
                    <a:p>
                      <a:pPr algn="ctr" fontAlgn="t"/>
                      <a:endParaRPr lang="ru-RU" sz="1400" b="1" i="0" u="none" strike="noStrike">
                        <a:solidFill>
                          <a:srgbClr val="000000"/>
                        </a:solidFill>
                        <a:latin typeface="Times New Roman" pitchFamily="18" charset="0"/>
                        <a:cs typeface="Times New Roman" pitchFamily="18" charset="0"/>
                      </a:endParaRPr>
                    </a:p>
                  </a:txBody>
                  <a:tcPr marL="7465" marR="7465" marT="7465" marB="0">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t"/>
                      <a:endParaRPr lang="ru-RU" sz="1400" b="1" i="0" u="none" strike="noStrike">
                        <a:solidFill>
                          <a:srgbClr val="000000"/>
                        </a:solidFill>
                        <a:latin typeface="Times New Roman" pitchFamily="18" charset="0"/>
                        <a:cs typeface="Times New Roman" pitchFamily="18" charset="0"/>
                      </a:endParaRPr>
                    </a:p>
                  </a:txBody>
                  <a:tcPr marL="7465" marR="7465" marT="7465" marB="0">
                    <a:lnL>
                      <a:noFill/>
                    </a:lnL>
                    <a:lnR>
                      <a:noFill/>
                    </a:lnR>
                    <a:lnT>
                      <a:noFill/>
                    </a:lnT>
                    <a:lnB>
                      <a:noFill/>
                    </a:lnB>
                  </a:tcPr>
                </a:tc>
                <a:tc>
                  <a:txBody>
                    <a:bodyPr/>
                    <a:lstStyle/>
                    <a:p>
                      <a:pPr algn="ctr" fontAlgn="t"/>
                      <a:r>
                        <a:rPr lang="ru-RU" sz="1400" b="1" i="0" u="none" strike="noStrike">
                          <a:solidFill>
                            <a:srgbClr val="000000"/>
                          </a:solidFill>
                          <a:latin typeface="Times New Roman" pitchFamily="18" charset="0"/>
                          <a:cs typeface="Times New Roman" pitchFamily="18" charset="0"/>
                        </a:rPr>
                        <a:t> </a:t>
                      </a:r>
                    </a:p>
                  </a:txBody>
                  <a:tcPr marL="7465" marR="7465" marT="7465" marB="0">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t"/>
                      <a:r>
                        <a:rPr lang="ru-RU" sz="1400" b="1" i="0" u="none" strike="noStrike">
                          <a:solidFill>
                            <a:srgbClr val="000000"/>
                          </a:solidFill>
                          <a:latin typeface="Times New Roman" pitchFamily="18" charset="0"/>
                          <a:cs typeface="Times New Roman" pitchFamily="18" charset="0"/>
                        </a:rPr>
                        <a:t> </a:t>
                      </a:r>
                    </a:p>
                  </a:txBody>
                  <a:tcPr marL="7465" marR="7465" marT="746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r>
                        <a:rPr lang="ru-RU" sz="1400" b="1" i="0" u="none" strike="noStrike">
                          <a:solidFill>
                            <a:srgbClr val="000000"/>
                          </a:solidFill>
                          <a:latin typeface="Times New Roman" pitchFamily="18" charset="0"/>
                          <a:cs typeface="Times New Roman" pitchFamily="18" charset="0"/>
                        </a:rPr>
                        <a:t> </a:t>
                      </a:r>
                    </a:p>
                  </a:txBody>
                  <a:tcPr marL="7465" marR="7465" marT="746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t"/>
                      <a:r>
                        <a:rPr lang="ru-RU" sz="1400" b="1" i="0" u="none" strike="noStrike">
                          <a:solidFill>
                            <a:srgbClr val="000000"/>
                          </a:solidFill>
                          <a:latin typeface="Times New Roman" pitchFamily="18" charset="0"/>
                          <a:cs typeface="Times New Roman" pitchFamily="18" charset="0"/>
                        </a:rPr>
                        <a:t> </a:t>
                      </a:r>
                    </a:p>
                  </a:txBody>
                  <a:tcPr marL="7465" marR="7465" marT="746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endParaRPr lang="ru-RU" sz="1400" b="1" i="0" u="none" strike="noStrike">
                        <a:solidFill>
                          <a:srgbClr val="000000"/>
                        </a:solidFill>
                        <a:latin typeface="Times New Roman" pitchFamily="18" charset="0"/>
                        <a:cs typeface="Times New Roman" pitchFamily="18" charset="0"/>
                      </a:endParaRPr>
                    </a:p>
                  </a:txBody>
                  <a:tcPr marL="7465" marR="7465" marT="7465" marB="0">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t"/>
                      <a:endParaRPr lang="ru-RU" sz="1400" b="1" i="0" u="none" strike="noStrike" dirty="0">
                        <a:solidFill>
                          <a:srgbClr val="000000"/>
                        </a:solidFill>
                        <a:latin typeface="Times New Roman" pitchFamily="18" charset="0"/>
                        <a:cs typeface="Times New Roman" pitchFamily="18" charset="0"/>
                      </a:endParaRPr>
                    </a:p>
                  </a:txBody>
                  <a:tcPr marL="7465" marR="7465" marT="7465" marB="0">
                    <a:lnL>
                      <a:noFill/>
                    </a:lnL>
                    <a:lnR>
                      <a:noFill/>
                    </a:lnR>
                    <a:lnT>
                      <a:noFill/>
                    </a:lnT>
                    <a:lnB>
                      <a:noFill/>
                    </a:lnB>
                  </a:tcPr>
                </a:tc>
                <a:tc>
                  <a:txBody>
                    <a:bodyPr/>
                    <a:lstStyle/>
                    <a:p>
                      <a:pPr algn="ctr" fontAlgn="b"/>
                      <a:endParaRPr lang="ru-RU" sz="1400" b="1" i="0" u="none" strike="noStrike">
                        <a:solidFill>
                          <a:srgbClr val="000000"/>
                        </a:solidFill>
                        <a:latin typeface="Times New Roman" pitchFamily="18" charset="0"/>
                        <a:cs typeface="Times New Roman" pitchFamily="18" charset="0"/>
                      </a:endParaRPr>
                    </a:p>
                  </a:txBody>
                  <a:tcPr marL="7465" marR="7465" marT="7465" marB="0" anchor="b">
                    <a:lnL>
                      <a:noFill/>
                    </a:lnL>
                    <a:lnR>
                      <a:noFill/>
                    </a:lnR>
                    <a:lnT>
                      <a:noFill/>
                    </a:lnT>
                    <a:lnB>
                      <a:noFill/>
                    </a:lnB>
                  </a:tcPr>
                </a:tc>
              </a:tr>
              <a:tr h="260294">
                <a:tc>
                  <a:txBody>
                    <a:bodyPr/>
                    <a:lstStyle/>
                    <a:p>
                      <a:pPr algn="ctr" fontAlgn="t"/>
                      <a:endParaRPr lang="ru-RU" sz="1400" b="1" i="0" u="none" strike="noStrike">
                        <a:solidFill>
                          <a:srgbClr val="000000"/>
                        </a:solidFill>
                        <a:latin typeface="Times New Roman" pitchFamily="18" charset="0"/>
                        <a:cs typeface="Times New Roman" pitchFamily="18" charset="0"/>
                      </a:endParaRPr>
                    </a:p>
                  </a:txBody>
                  <a:tcPr marL="7465" marR="7465" marT="7465" marB="0">
                    <a:lnL>
                      <a:noFill/>
                    </a:lnL>
                    <a:lnR>
                      <a:noFill/>
                    </a:lnR>
                    <a:lnT>
                      <a:noFill/>
                    </a:lnT>
                    <a:lnB>
                      <a:noFill/>
                    </a:lnB>
                  </a:tcPr>
                </a:tc>
                <a:tc>
                  <a:txBody>
                    <a:bodyPr/>
                    <a:lstStyle/>
                    <a:p>
                      <a:pPr algn="ctr" fontAlgn="t"/>
                      <a:endParaRPr lang="ru-RU" sz="1400" b="1" i="0" u="none" strike="noStrike">
                        <a:solidFill>
                          <a:srgbClr val="000000"/>
                        </a:solidFill>
                        <a:latin typeface="Times New Roman" pitchFamily="18" charset="0"/>
                        <a:cs typeface="Times New Roman" pitchFamily="18" charset="0"/>
                      </a:endParaRPr>
                    </a:p>
                  </a:txBody>
                  <a:tcPr marL="7465" marR="7465" marT="7465" marB="0">
                    <a:lnL>
                      <a:noFill/>
                    </a:lnL>
                    <a:lnR>
                      <a:noFill/>
                    </a:lnR>
                    <a:lnT>
                      <a:noFill/>
                    </a:lnT>
                    <a:lnB>
                      <a:noFill/>
                    </a:lnB>
                  </a:tcPr>
                </a:tc>
                <a:tc>
                  <a:txBody>
                    <a:bodyPr/>
                    <a:lstStyle/>
                    <a:p>
                      <a:pPr algn="ctr" fontAlgn="t"/>
                      <a:r>
                        <a:rPr lang="ru-RU" sz="1400" b="1" i="0" u="none" strike="noStrike">
                          <a:solidFill>
                            <a:srgbClr val="000000"/>
                          </a:solidFill>
                          <a:latin typeface="Times New Roman" pitchFamily="18" charset="0"/>
                          <a:cs typeface="Times New Roman" pitchFamily="18" charset="0"/>
                        </a:rPr>
                        <a:t> </a:t>
                      </a:r>
                    </a:p>
                  </a:txBody>
                  <a:tcPr marL="7465" marR="7465" marT="7465" marB="0">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t"/>
                      <a:r>
                        <a:rPr lang="ru-RU" sz="1400" b="1" i="0" u="none" strike="noStrike">
                          <a:solidFill>
                            <a:srgbClr val="000000"/>
                          </a:solidFill>
                          <a:latin typeface="Times New Roman" pitchFamily="18" charset="0"/>
                          <a:cs typeface="Times New Roman" pitchFamily="18" charset="0"/>
                        </a:rPr>
                        <a:t> </a:t>
                      </a:r>
                    </a:p>
                  </a:txBody>
                  <a:tcPr marL="7465" marR="7465" marT="746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endParaRPr lang="ru-RU" sz="1400" b="1" i="0" u="none" strike="noStrike">
                        <a:solidFill>
                          <a:srgbClr val="000000"/>
                        </a:solidFill>
                        <a:latin typeface="Times New Roman" pitchFamily="18" charset="0"/>
                        <a:cs typeface="Times New Roman" pitchFamily="18" charset="0"/>
                      </a:endParaRPr>
                    </a:p>
                  </a:txBody>
                  <a:tcPr marL="7465" marR="7465" marT="7465" marB="0">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t"/>
                      <a:r>
                        <a:rPr lang="ru-RU" sz="1400" b="1" i="0" u="none" strike="noStrike">
                          <a:solidFill>
                            <a:srgbClr val="000000"/>
                          </a:solidFill>
                          <a:latin typeface="Times New Roman" pitchFamily="18" charset="0"/>
                          <a:cs typeface="Times New Roman" pitchFamily="18" charset="0"/>
                        </a:rPr>
                        <a:t> </a:t>
                      </a:r>
                    </a:p>
                  </a:txBody>
                  <a:tcPr marL="7465" marR="7465" marT="7465" marB="0">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t"/>
                      <a:r>
                        <a:rPr lang="ru-RU" sz="1400" b="1" i="0" u="none" strike="noStrike">
                          <a:solidFill>
                            <a:srgbClr val="000000"/>
                          </a:solidFill>
                          <a:latin typeface="Times New Roman" pitchFamily="18" charset="0"/>
                          <a:cs typeface="Times New Roman" pitchFamily="18" charset="0"/>
                        </a:rPr>
                        <a:t> </a:t>
                      </a:r>
                    </a:p>
                  </a:txBody>
                  <a:tcPr marL="7465" marR="7465" marT="746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endParaRPr lang="ru-RU" sz="1400" b="1" i="0" u="none" strike="noStrike">
                        <a:solidFill>
                          <a:srgbClr val="000000"/>
                        </a:solidFill>
                        <a:latin typeface="Times New Roman" pitchFamily="18" charset="0"/>
                        <a:cs typeface="Times New Roman" pitchFamily="18" charset="0"/>
                      </a:endParaRPr>
                    </a:p>
                  </a:txBody>
                  <a:tcPr marL="7465" marR="7465" marT="7465" marB="0">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t"/>
                      <a:r>
                        <a:rPr lang="ru-RU" sz="1400" b="1" i="0" u="none" strike="noStrike">
                          <a:solidFill>
                            <a:srgbClr val="000000"/>
                          </a:solidFill>
                          <a:latin typeface="Times New Roman" pitchFamily="18" charset="0"/>
                          <a:cs typeface="Times New Roman" pitchFamily="18" charset="0"/>
                        </a:rPr>
                        <a:t> </a:t>
                      </a:r>
                    </a:p>
                  </a:txBody>
                  <a:tcPr marL="7465" marR="7465" marT="7465" marB="0">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t"/>
                      <a:r>
                        <a:rPr lang="ru-RU" sz="1400" b="1" i="0" u="none" strike="noStrike">
                          <a:solidFill>
                            <a:srgbClr val="000000"/>
                          </a:solidFill>
                          <a:latin typeface="Times New Roman" pitchFamily="18" charset="0"/>
                          <a:cs typeface="Times New Roman" pitchFamily="18" charset="0"/>
                        </a:rPr>
                        <a:t> </a:t>
                      </a:r>
                    </a:p>
                  </a:txBody>
                  <a:tcPr marL="7465" marR="7465" marT="7465" marB="0">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t"/>
                      <a:r>
                        <a:rPr lang="ru-RU" sz="1400" b="1" i="0" u="none" strike="noStrike">
                          <a:solidFill>
                            <a:srgbClr val="000000"/>
                          </a:solidFill>
                          <a:latin typeface="Times New Roman" pitchFamily="18" charset="0"/>
                          <a:cs typeface="Times New Roman" pitchFamily="18" charset="0"/>
                        </a:rPr>
                        <a:t> </a:t>
                      </a:r>
                    </a:p>
                  </a:txBody>
                  <a:tcPr marL="7465" marR="7465" marT="7465" marB="0">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t"/>
                      <a:r>
                        <a:rPr lang="ru-RU" sz="1400" b="1" i="0" u="none" strike="noStrike">
                          <a:solidFill>
                            <a:srgbClr val="000000"/>
                          </a:solidFill>
                          <a:latin typeface="Times New Roman" pitchFamily="18" charset="0"/>
                          <a:cs typeface="Times New Roman" pitchFamily="18" charset="0"/>
                        </a:rPr>
                        <a:t> </a:t>
                      </a:r>
                    </a:p>
                  </a:txBody>
                  <a:tcPr marL="7465" marR="7465" marT="7465" marB="0">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t"/>
                      <a:r>
                        <a:rPr lang="ru-RU" sz="1400" b="1" i="0" u="none" strike="noStrike">
                          <a:solidFill>
                            <a:srgbClr val="000000"/>
                          </a:solidFill>
                          <a:latin typeface="Times New Roman" pitchFamily="18" charset="0"/>
                          <a:cs typeface="Times New Roman" pitchFamily="18" charset="0"/>
                        </a:rPr>
                        <a:t> </a:t>
                      </a:r>
                    </a:p>
                  </a:txBody>
                  <a:tcPr marL="7465" marR="7465" marT="746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r>
                        <a:rPr lang="ru-RU" sz="1400" b="1" i="0" u="none" strike="noStrike">
                          <a:solidFill>
                            <a:srgbClr val="000000"/>
                          </a:solidFill>
                          <a:latin typeface="Times New Roman" pitchFamily="18" charset="0"/>
                          <a:cs typeface="Times New Roman" pitchFamily="18" charset="0"/>
                        </a:rPr>
                        <a:t> </a:t>
                      </a:r>
                    </a:p>
                  </a:txBody>
                  <a:tcPr marL="7465" marR="7465" marT="746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t"/>
                      <a:r>
                        <a:rPr lang="ru-RU" sz="1400" b="1" i="0" u="none" strike="noStrike">
                          <a:solidFill>
                            <a:srgbClr val="000000"/>
                          </a:solidFill>
                          <a:latin typeface="Times New Roman" pitchFamily="18" charset="0"/>
                          <a:cs typeface="Times New Roman" pitchFamily="18" charset="0"/>
                        </a:rPr>
                        <a:t> </a:t>
                      </a:r>
                    </a:p>
                  </a:txBody>
                  <a:tcPr marL="7465" marR="7465" marT="746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r>
                        <a:rPr lang="ru-RU" sz="1400" b="1" i="0" u="none" strike="noStrike">
                          <a:solidFill>
                            <a:srgbClr val="000000"/>
                          </a:solidFill>
                          <a:latin typeface="Times New Roman" pitchFamily="18" charset="0"/>
                          <a:cs typeface="Times New Roman" pitchFamily="18" charset="0"/>
                        </a:rPr>
                        <a:t> </a:t>
                      </a:r>
                    </a:p>
                  </a:txBody>
                  <a:tcPr marL="7465" marR="7465" marT="7465" marB="0">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t"/>
                      <a:r>
                        <a:rPr lang="ru-RU" sz="1400" b="1" i="0" u="none" strike="noStrike">
                          <a:solidFill>
                            <a:srgbClr val="000000"/>
                          </a:solidFill>
                          <a:latin typeface="Times New Roman" pitchFamily="18" charset="0"/>
                          <a:cs typeface="Times New Roman" pitchFamily="18" charset="0"/>
                        </a:rPr>
                        <a:t> </a:t>
                      </a:r>
                    </a:p>
                  </a:txBody>
                  <a:tcPr marL="7465" marR="7465" marT="7465" marB="0">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endParaRPr lang="ru-RU" sz="1400" b="1" i="0" u="none" strike="noStrike" dirty="0">
                        <a:solidFill>
                          <a:srgbClr val="000000"/>
                        </a:solidFill>
                        <a:latin typeface="Times New Roman" pitchFamily="18" charset="0"/>
                        <a:cs typeface="Times New Roman" pitchFamily="18" charset="0"/>
                      </a:endParaRPr>
                    </a:p>
                  </a:txBody>
                  <a:tcPr marL="7465" marR="7465" marT="7465" marB="0" anchor="b">
                    <a:lnL>
                      <a:noFill/>
                    </a:lnL>
                    <a:lnR>
                      <a:noFill/>
                    </a:lnR>
                    <a:lnT>
                      <a:noFill/>
                    </a:lnT>
                    <a:lnB>
                      <a:noFill/>
                    </a:lnB>
                  </a:tcPr>
                </a:tc>
              </a:tr>
              <a:tr h="260294">
                <a:tc>
                  <a:txBody>
                    <a:bodyPr/>
                    <a:lstStyle/>
                    <a:p>
                      <a:pPr algn="ctr" fontAlgn="t"/>
                      <a:endParaRPr lang="ru-RU" sz="1400" b="1" i="0" u="none" strike="noStrike">
                        <a:solidFill>
                          <a:srgbClr val="000000"/>
                        </a:solidFill>
                        <a:latin typeface="Times New Roman" pitchFamily="18" charset="0"/>
                        <a:cs typeface="Times New Roman" pitchFamily="18" charset="0"/>
                      </a:endParaRPr>
                    </a:p>
                  </a:txBody>
                  <a:tcPr marL="7465" marR="7465" marT="7465" marB="0">
                    <a:lnL>
                      <a:noFill/>
                    </a:lnL>
                    <a:lnR>
                      <a:noFill/>
                    </a:lnR>
                    <a:lnT>
                      <a:noFill/>
                    </a:lnT>
                    <a:lnB>
                      <a:noFill/>
                    </a:lnB>
                  </a:tcPr>
                </a:tc>
                <a:tc>
                  <a:txBody>
                    <a:bodyPr/>
                    <a:lstStyle/>
                    <a:p>
                      <a:pPr algn="ctr" fontAlgn="t"/>
                      <a:r>
                        <a:rPr lang="ru-RU" sz="1400" b="1" i="0" u="none" strike="noStrike">
                          <a:solidFill>
                            <a:srgbClr val="000000"/>
                          </a:solidFill>
                          <a:latin typeface="Times New Roman" pitchFamily="18" charset="0"/>
                          <a:cs typeface="Times New Roman" pitchFamily="18" charset="0"/>
                        </a:rPr>
                        <a:t> </a:t>
                      </a:r>
                    </a:p>
                  </a:txBody>
                  <a:tcPr marL="7465" marR="7465" marT="7465" marB="0">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t"/>
                      <a:r>
                        <a:rPr lang="ru-RU" sz="1400" b="1" i="0" u="none" strike="noStrike">
                          <a:solidFill>
                            <a:srgbClr val="000000"/>
                          </a:solidFill>
                          <a:latin typeface="Times New Roman" pitchFamily="18" charset="0"/>
                          <a:cs typeface="Times New Roman" pitchFamily="18" charset="0"/>
                        </a:rPr>
                        <a:t> </a:t>
                      </a:r>
                    </a:p>
                  </a:txBody>
                  <a:tcPr marL="7465" marR="7465" marT="7465" marB="0">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t"/>
                      <a:r>
                        <a:rPr lang="ru-RU" sz="1400" b="1" i="0" u="none" strike="noStrike">
                          <a:solidFill>
                            <a:srgbClr val="000000"/>
                          </a:solidFill>
                          <a:latin typeface="Times New Roman" pitchFamily="18" charset="0"/>
                          <a:cs typeface="Times New Roman" pitchFamily="18" charset="0"/>
                        </a:rPr>
                        <a:t> </a:t>
                      </a:r>
                    </a:p>
                  </a:txBody>
                  <a:tcPr marL="7465" marR="7465" marT="746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r>
                        <a:rPr lang="ru-RU" sz="1400" b="1" i="0" u="none" strike="noStrike">
                          <a:solidFill>
                            <a:srgbClr val="000000"/>
                          </a:solidFill>
                          <a:latin typeface="Times New Roman" pitchFamily="18" charset="0"/>
                          <a:cs typeface="Times New Roman" pitchFamily="18" charset="0"/>
                        </a:rPr>
                        <a:t> </a:t>
                      </a:r>
                    </a:p>
                  </a:txBody>
                  <a:tcPr marL="7465" marR="7465" marT="7465" marB="0">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t"/>
                      <a:r>
                        <a:rPr lang="ru-RU" sz="1400" b="1" i="0" u="none" strike="noStrike">
                          <a:solidFill>
                            <a:srgbClr val="000000"/>
                          </a:solidFill>
                          <a:latin typeface="Times New Roman" pitchFamily="18" charset="0"/>
                          <a:cs typeface="Times New Roman" pitchFamily="18" charset="0"/>
                        </a:rPr>
                        <a:t> </a:t>
                      </a:r>
                    </a:p>
                  </a:txBody>
                  <a:tcPr marL="7465" marR="7465" marT="7465" marB="0">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t"/>
                      <a:r>
                        <a:rPr lang="ru-RU" sz="1400" b="1" i="0" u="none" strike="noStrike">
                          <a:solidFill>
                            <a:srgbClr val="000000"/>
                          </a:solidFill>
                          <a:latin typeface="Times New Roman" pitchFamily="18" charset="0"/>
                          <a:cs typeface="Times New Roman" pitchFamily="18" charset="0"/>
                        </a:rPr>
                        <a:t> </a:t>
                      </a:r>
                    </a:p>
                  </a:txBody>
                  <a:tcPr marL="7465" marR="7465" marT="746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r>
                        <a:rPr lang="ru-RU" sz="1400" b="1" i="0" u="none" strike="noStrike" dirty="0">
                          <a:solidFill>
                            <a:srgbClr val="000000"/>
                          </a:solidFill>
                          <a:latin typeface="Times New Roman" pitchFamily="18" charset="0"/>
                          <a:cs typeface="Times New Roman" pitchFamily="18" charset="0"/>
                        </a:rPr>
                        <a:t> </a:t>
                      </a:r>
                      <a:r>
                        <a:rPr lang="ru-RU" sz="1400" b="1" i="0" u="none" strike="noStrike" dirty="0" smtClean="0">
                          <a:solidFill>
                            <a:srgbClr val="000000"/>
                          </a:solidFill>
                          <a:latin typeface="Times New Roman" pitchFamily="18" charset="0"/>
                          <a:cs typeface="Times New Roman" pitchFamily="18" charset="0"/>
                        </a:rPr>
                        <a:t>8</a:t>
                      </a:r>
                      <a:endParaRPr lang="ru-RU" sz="1400" b="1" i="0" u="none" strike="noStrike" dirty="0">
                        <a:solidFill>
                          <a:srgbClr val="000000"/>
                        </a:solidFill>
                        <a:latin typeface="Times New Roman" pitchFamily="18" charset="0"/>
                        <a:cs typeface="Times New Roman" pitchFamily="18" charset="0"/>
                      </a:endParaRPr>
                    </a:p>
                  </a:txBody>
                  <a:tcPr marL="7465" marR="7465" marT="746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t"/>
                      <a:r>
                        <a:rPr lang="ru-RU" sz="1400" b="1" i="0" u="none" strike="noStrike">
                          <a:solidFill>
                            <a:srgbClr val="000000"/>
                          </a:solidFill>
                          <a:latin typeface="Times New Roman" pitchFamily="18" charset="0"/>
                          <a:cs typeface="Times New Roman" pitchFamily="18" charset="0"/>
                        </a:rPr>
                        <a:t> </a:t>
                      </a:r>
                    </a:p>
                  </a:txBody>
                  <a:tcPr marL="7465" marR="7465" marT="746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r>
                        <a:rPr lang="ru-RU" sz="1400" b="1" i="0" u="none" strike="noStrike">
                          <a:solidFill>
                            <a:srgbClr val="000000"/>
                          </a:solidFill>
                          <a:latin typeface="Times New Roman" pitchFamily="18" charset="0"/>
                          <a:cs typeface="Times New Roman" pitchFamily="18" charset="0"/>
                        </a:rPr>
                        <a:t> </a:t>
                      </a:r>
                    </a:p>
                  </a:txBody>
                  <a:tcPr marL="7465" marR="7465" marT="746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r>
                        <a:rPr lang="ru-RU" sz="1400" b="1" i="0" u="none" strike="noStrike">
                          <a:solidFill>
                            <a:srgbClr val="000000"/>
                          </a:solidFill>
                          <a:latin typeface="Times New Roman" pitchFamily="18" charset="0"/>
                          <a:cs typeface="Times New Roman" pitchFamily="18" charset="0"/>
                        </a:rPr>
                        <a:t> </a:t>
                      </a:r>
                    </a:p>
                  </a:txBody>
                  <a:tcPr marL="7465" marR="7465" marT="746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r>
                        <a:rPr lang="ru-RU" sz="1400" b="1" i="0" u="none" strike="noStrike">
                          <a:solidFill>
                            <a:srgbClr val="000000"/>
                          </a:solidFill>
                          <a:latin typeface="Times New Roman" pitchFamily="18" charset="0"/>
                          <a:cs typeface="Times New Roman" pitchFamily="18" charset="0"/>
                        </a:rPr>
                        <a:t> </a:t>
                      </a:r>
                    </a:p>
                  </a:txBody>
                  <a:tcPr marL="7465" marR="7465" marT="746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r>
                        <a:rPr lang="ru-RU" sz="1400" b="1" i="0" u="none" strike="noStrike">
                          <a:solidFill>
                            <a:srgbClr val="000000"/>
                          </a:solidFill>
                          <a:latin typeface="Times New Roman" pitchFamily="18" charset="0"/>
                          <a:cs typeface="Times New Roman" pitchFamily="18" charset="0"/>
                        </a:rPr>
                        <a:t> </a:t>
                      </a:r>
                    </a:p>
                  </a:txBody>
                  <a:tcPr marL="7465" marR="7465" marT="746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r>
                        <a:rPr lang="ru-RU" sz="1400" b="1" i="0" u="none" strike="noStrike">
                          <a:solidFill>
                            <a:srgbClr val="000000"/>
                          </a:solidFill>
                          <a:latin typeface="Times New Roman" pitchFamily="18" charset="0"/>
                          <a:cs typeface="Times New Roman" pitchFamily="18" charset="0"/>
                        </a:rPr>
                        <a:t> </a:t>
                      </a:r>
                    </a:p>
                  </a:txBody>
                  <a:tcPr marL="7465" marR="7465" marT="746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r>
                        <a:rPr lang="ru-RU" sz="1400" b="1" i="0" u="none" strike="noStrike">
                          <a:solidFill>
                            <a:srgbClr val="000000"/>
                          </a:solidFill>
                          <a:latin typeface="Times New Roman" pitchFamily="18" charset="0"/>
                          <a:cs typeface="Times New Roman" pitchFamily="18" charset="0"/>
                        </a:rPr>
                        <a:t> </a:t>
                      </a:r>
                    </a:p>
                  </a:txBody>
                  <a:tcPr marL="7465" marR="7465" marT="746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r>
                        <a:rPr lang="ru-RU" sz="1400" b="1" i="0" u="none" strike="noStrike">
                          <a:solidFill>
                            <a:srgbClr val="000000"/>
                          </a:solidFill>
                          <a:latin typeface="Times New Roman" pitchFamily="18" charset="0"/>
                          <a:cs typeface="Times New Roman" pitchFamily="18" charset="0"/>
                        </a:rPr>
                        <a:t> </a:t>
                      </a:r>
                    </a:p>
                  </a:txBody>
                  <a:tcPr marL="7465" marR="7465" marT="746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r>
                        <a:rPr lang="ru-RU" sz="1400" b="1" i="0" u="none" strike="noStrike">
                          <a:solidFill>
                            <a:srgbClr val="000000"/>
                          </a:solidFill>
                          <a:latin typeface="Times New Roman" pitchFamily="18" charset="0"/>
                          <a:cs typeface="Times New Roman" pitchFamily="18" charset="0"/>
                        </a:rPr>
                        <a:t> </a:t>
                      </a:r>
                    </a:p>
                  </a:txBody>
                  <a:tcPr marL="7465" marR="7465" marT="746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endParaRPr lang="ru-RU" sz="1400" b="1" i="0" u="none" strike="noStrike" dirty="0">
                        <a:solidFill>
                          <a:srgbClr val="000000"/>
                        </a:solidFill>
                        <a:latin typeface="Times New Roman" pitchFamily="18" charset="0"/>
                        <a:cs typeface="Times New Roman" pitchFamily="18" charset="0"/>
                      </a:endParaRPr>
                    </a:p>
                  </a:txBody>
                  <a:tcPr marL="7465" marR="7465" marT="7465" marB="0" anchor="b">
                    <a:lnL w="12700" cap="flat" cmpd="sng" algn="ctr">
                      <a:solidFill>
                        <a:srgbClr val="000000"/>
                      </a:solidFill>
                      <a:prstDash val="solid"/>
                      <a:round/>
                      <a:headEnd type="none" w="med" len="med"/>
                      <a:tailEnd type="none" w="med" len="med"/>
                    </a:lnL>
                    <a:lnR>
                      <a:noFill/>
                    </a:lnR>
                    <a:lnT>
                      <a:noFill/>
                    </a:lnT>
                    <a:lnB>
                      <a:noFill/>
                    </a:lnB>
                  </a:tcPr>
                </a:tc>
              </a:tr>
              <a:tr h="260294">
                <a:tc>
                  <a:txBody>
                    <a:bodyPr/>
                    <a:lstStyle/>
                    <a:p>
                      <a:pPr algn="ctr" fontAlgn="t"/>
                      <a:r>
                        <a:rPr lang="ru-RU" sz="1400" b="1" i="0" u="none" strike="noStrike" dirty="0">
                          <a:solidFill>
                            <a:srgbClr val="000000"/>
                          </a:solidFill>
                          <a:latin typeface="Times New Roman" pitchFamily="18" charset="0"/>
                          <a:cs typeface="Times New Roman" pitchFamily="18" charset="0"/>
                        </a:rPr>
                        <a:t> </a:t>
                      </a:r>
                      <a:r>
                        <a:rPr lang="ru-RU" sz="1400" b="1" i="0" u="none" strike="noStrike" dirty="0" smtClean="0">
                          <a:solidFill>
                            <a:srgbClr val="000000"/>
                          </a:solidFill>
                          <a:latin typeface="Times New Roman" pitchFamily="18" charset="0"/>
                          <a:cs typeface="Times New Roman" pitchFamily="18" charset="0"/>
                        </a:rPr>
                        <a:t>9</a:t>
                      </a:r>
                      <a:endParaRPr lang="ru-RU" sz="1400" b="1" i="0" u="none" strike="noStrike" dirty="0">
                        <a:solidFill>
                          <a:srgbClr val="000000"/>
                        </a:solidFill>
                        <a:latin typeface="Times New Roman" pitchFamily="18" charset="0"/>
                        <a:cs typeface="Times New Roman" pitchFamily="18" charset="0"/>
                      </a:endParaRPr>
                    </a:p>
                  </a:txBody>
                  <a:tcPr marL="7465" marR="7465" marT="7465" marB="0">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t"/>
                      <a:r>
                        <a:rPr lang="ru-RU" sz="1400" b="1" i="0" u="none" strike="noStrike">
                          <a:solidFill>
                            <a:srgbClr val="000000"/>
                          </a:solidFill>
                          <a:latin typeface="Times New Roman" pitchFamily="18" charset="0"/>
                          <a:cs typeface="Times New Roman" pitchFamily="18" charset="0"/>
                        </a:rPr>
                        <a:t> </a:t>
                      </a:r>
                    </a:p>
                  </a:txBody>
                  <a:tcPr marL="7465" marR="7465" marT="7465" marB="0">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r>
                        <a:rPr lang="ru-RU" sz="1400" b="1" i="0" u="none" strike="noStrike">
                          <a:solidFill>
                            <a:srgbClr val="000000"/>
                          </a:solidFill>
                          <a:latin typeface="Times New Roman" pitchFamily="18" charset="0"/>
                          <a:cs typeface="Times New Roman" pitchFamily="18" charset="0"/>
                        </a:rPr>
                        <a:t> </a:t>
                      </a:r>
                    </a:p>
                  </a:txBody>
                  <a:tcPr marL="7465" marR="7465" marT="7465" marB="0">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r>
                        <a:rPr lang="ru-RU" sz="1400" b="1" i="0" u="none" strike="noStrike">
                          <a:solidFill>
                            <a:srgbClr val="000000"/>
                          </a:solidFill>
                          <a:latin typeface="Times New Roman" pitchFamily="18" charset="0"/>
                          <a:cs typeface="Times New Roman" pitchFamily="18" charset="0"/>
                        </a:rPr>
                        <a:t> </a:t>
                      </a:r>
                    </a:p>
                  </a:txBody>
                  <a:tcPr marL="7465" marR="7465" marT="746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r>
                        <a:rPr lang="ru-RU" sz="1400" b="1" i="0" u="none" strike="noStrike">
                          <a:solidFill>
                            <a:srgbClr val="000000"/>
                          </a:solidFill>
                          <a:latin typeface="Times New Roman" pitchFamily="18" charset="0"/>
                          <a:cs typeface="Times New Roman" pitchFamily="18" charset="0"/>
                        </a:rPr>
                        <a:t> </a:t>
                      </a:r>
                    </a:p>
                  </a:txBody>
                  <a:tcPr marL="7465" marR="7465" marT="746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r>
                        <a:rPr lang="ru-RU" sz="1400" b="1" i="0" u="none" strike="noStrike">
                          <a:solidFill>
                            <a:srgbClr val="000000"/>
                          </a:solidFill>
                          <a:latin typeface="Times New Roman" pitchFamily="18" charset="0"/>
                          <a:cs typeface="Times New Roman" pitchFamily="18" charset="0"/>
                        </a:rPr>
                        <a:t> </a:t>
                      </a:r>
                    </a:p>
                  </a:txBody>
                  <a:tcPr marL="7465" marR="7465" marT="746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r>
                        <a:rPr lang="ru-RU" sz="1400" b="1" i="0" u="none" strike="noStrike">
                          <a:solidFill>
                            <a:srgbClr val="000000"/>
                          </a:solidFill>
                          <a:latin typeface="Times New Roman" pitchFamily="18" charset="0"/>
                          <a:cs typeface="Times New Roman" pitchFamily="18" charset="0"/>
                        </a:rPr>
                        <a:t> </a:t>
                      </a:r>
                    </a:p>
                  </a:txBody>
                  <a:tcPr marL="7465" marR="7465" marT="746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endParaRPr lang="ru-RU" sz="1400" b="1" i="0" u="none" strike="noStrike">
                        <a:solidFill>
                          <a:srgbClr val="000000"/>
                        </a:solidFill>
                        <a:latin typeface="Times New Roman" pitchFamily="18" charset="0"/>
                        <a:cs typeface="Times New Roman" pitchFamily="18" charset="0"/>
                      </a:endParaRPr>
                    </a:p>
                  </a:txBody>
                  <a:tcPr marL="7465" marR="7465" marT="7465" marB="0">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t"/>
                      <a:endParaRPr lang="ru-RU" sz="1400" b="1" i="0" u="none" strike="noStrike">
                        <a:solidFill>
                          <a:srgbClr val="000000"/>
                        </a:solidFill>
                        <a:latin typeface="Times New Roman" pitchFamily="18" charset="0"/>
                        <a:cs typeface="Times New Roman" pitchFamily="18" charset="0"/>
                      </a:endParaRPr>
                    </a:p>
                  </a:txBody>
                  <a:tcPr marL="7465" marR="7465" marT="7465" marB="0">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t"/>
                      <a:endParaRPr lang="ru-RU" sz="1400" b="1" i="0" u="none" strike="noStrike">
                        <a:solidFill>
                          <a:srgbClr val="000000"/>
                        </a:solidFill>
                        <a:latin typeface="Times New Roman" pitchFamily="18" charset="0"/>
                        <a:cs typeface="Times New Roman" pitchFamily="18" charset="0"/>
                      </a:endParaRPr>
                    </a:p>
                  </a:txBody>
                  <a:tcPr marL="7465" marR="7465" marT="7465" marB="0">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t"/>
                      <a:endParaRPr lang="ru-RU" sz="1400" b="1" i="0" u="none" strike="noStrike">
                        <a:solidFill>
                          <a:srgbClr val="000000"/>
                        </a:solidFill>
                        <a:latin typeface="Times New Roman" pitchFamily="18" charset="0"/>
                        <a:cs typeface="Times New Roman" pitchFamily="18" charset="0"/>
                      </a:endParaRPr>
                    </a:p>
                  </a:txBody>
                  <a:tcPr marL="7465" marR="7465" marT="7465" marB="0">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t"/>
                      <a:r>
                        <a:rPr lang="ru-RU" sz="1400" b="1" i="0" u="none" strike="noStrike">
                          <a:solidFill>
                            <a:srgbClr val="000000"/>
                          </a:solidFill>
                          <a:latin typeface="Times New Roman" pitchFamily="18" charset="0"/>
                          <a:cs typeface="Times New Roman" pitchFamily="18" charset="0"/>
                        </a:rPr>
                        <a:t> </a:t>
                      </a:r>
                    </a:p>
                  </a:txBody>
                  <a:tcPr marL="7465" marR="7465" marT="7465" marB="0">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t"/>
                      <a:r>
                        <a:rPr lang="ru-RU" sz="1400" b="1" i="0" u="none" strike="noStrike">
                          <a:solidFill>
                            <a:srgbClr val="000000"/>
                          </a:solidFill>
                          <a:latin typeface="Times New Roman" pitchFamily="18" charset="0"/>
                          <a:cs typeface="Times New Roman" pitchFamily="18" charset="0"/>
                        </a:rPr>
                        <a:t> </a:t>
                      </a:r>
                    </a:p>
                  </a:txBody>
                  <a:tcPr marL="7465" marR="7465" marT="746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r>
                        <a:rPr lang="ru-RU" sz="1400" b="1" i="0" u="none" strike="noStrike">
                          <a:solidFill>
                            <a:srgbClr val="000000"/>
                          </a:solidFill>
                          <a:latin typeface="Times New Roman" pitchFamily="18" charset="0"/>
                          <a:cs typeface="Times New Roman" pitchFamily="18" charset="0"/>
                        </a:rPr>
                        <a:t> </a:t>
                      </a:r>
                    </a:p>
                  </a:txBody>
                  <a:tcPr marL="7465" marR="7465" marT="746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t"/>
                      <a:r>
                        <a:rPr lang="ru-RU" sz="1400" b="1" i="0" u="none" strike="noStrike">
                          <a:solidFill>
                            <a:srgbClr val="000000"/>
                          </a:solidFill>
                          <a:latin typeface="Times New Roman" pitchFamily="18" charset="0"/>
                          <a:cs typeface="Times New Roman" pitchFamily="18" charset="0"/>
                        </a:rPr>
                        <a:t> </a:t>
                      </a:r>
                    </a:p>
                  </a:txBody>
                  <a:tcPr marL="7465" marR="7465" marT="746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endParaRPr lang="ru-RU" sz="1400" b="1" i="0" u="none" strike="noStrike">
                        <a:solidFill>
                          <a:srgbClr val="000000"/>
                        </a:solidFill>
                        <a:latin typeface="Times New Roman" pitchFamily="18" charset="0"/>
                        <a:cs typeface="Times New Roman" pitchFamily="18" charset="0"/>
                      </a:endParaRPr>
                    </a:p>
                  </a:txBody>
                  <a:tcPr marL="7465" marR="7465" marT="7465" marB="0">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t"/>
                      <a:endParaRPr lang="ru-RU" sz="1400" b="1" i="0" u="none" strike="noStrike">
                        <a:solidFill>
                          <a:srgbClr val="000000"/>
                        </a:solidFill>
                        <a:latin typeface="Times New Roman" pitchFamily="18" charset="0"/>
                        <a:cs typeface="Times New Roman" pitchFamily="18" charset="0"/>
                      </a:endParaRPr>
                    </a:p>
                  </a:txBody>
                  <a:tcPr marL="7465" marR="7465" marT="7465" marB="0">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endParaRPr lang="ru-RU" sz="1400" b="1" i="0" u="none" strike="noStrike" dirty="0">
                        <a:solidFill>
                          <a:srgbClr val="000000"/>
                        </a:solidFill>
                        <a:latin typeface="Times New Roman" pitchFamily="18" charset="0"/>
                        <a:cs typeface="Times New Roman" pitchFamily="18" charset="0"/>
                      </a:endParaRPr>
                    </a:p>
                  </a:txBody>
                  <a:tcPr marL="7465" marR="7465" marT="7465" marB="0" anchor="b">
                    <a:lnL>
                      <a:noFill/>
                    </a:lnL>
                    <a:lnR>
                      <a:noFill/>
                    </a:lnR>
                    <a:lnT>
                      <a:noFill/>
                    </a:lnT>
                    <a:lnB>
                      <a:noFill/>
                    </a:lnB>
                  </a:tcPr>
                </a:tc>
              </a:tr>
              <a:tr h="260294">
                <a:tc>
                  <a:txBody>
                    <a:bodyPr/>
                    <a:lstStyle/>
                    <a:p>
                      <a:pPr algn="ctr" fontAlgn="t"/>
                      <a:endParaRPr lang="ru-RU" sz="1400" b="1" i="0" u="none" strike="noStrike">
                        <a:solidFill>
                          <a:srgbClr val="000000"/>
                        </a:solidFill>
                        <a:latin typeface="Times New Roman" pitchFamily="18" charset="0"/>
                        <a:cs typeface="Times New Roman" pitchFamily="18" charset="0"/>
                      </a:endParaRPr>
                    </a:p>
                  </a:txBody>
                  <a:tcPr marL="7465" marR="7465" marT="7465" marB="0">
                    <a:lnL>
                      <a:noFill/>
                    </a:lnL>
                    <a:lnR>
                      <a:noFill/>
                    </a:lnR>
                    <a:lnT>
                      <a:noFill/>
                    </a:lnT>
                    <a:lnB>
                      <a:noFill/>
                    </a:lnB>
                  </a:tcPr>
                </a:tc>
                <a:tc>
                  <a:txBody>
                    <a:bodyPr/>
                    <a:lstStyle/>
                    <a:p>
                      <a:pPr algn="ctr" fontAlgn="t"/>
                      <a:endParaRPr lang="ru-RU" sz="1400" b="1" i="0" u="none" strike="noStrike">
                        <a:solidFill>
                          <a:srgbClr val="000000"/>
                        </a:solidFill>
                        <a:latin typeface="Times New Roman" pitchFamily="18" charset="0"/>
                        <a:cs typeface="Times New Roman" pitchFamily="18" charset="0"/>
                      </a:endParaRPr>
                    </a:p>
                  </a:txBody>
                  <a:tcPr marL="7465" marR="7465" marT="7465" marB="0">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t"/>
                      <a:endParaRPr lang="ru-RU" sz="1400" b="1" i="0" u="none" strike="noStrike">
                        <a:solidFill>
                          <a:srgbClr val="000000"/>
                        </a:solidFill>
                        <a:latin typeface="Times New Roman" pitchFamily="18" charset="0"/>
                        <a:cs typeface="Times New Roman" pitchFamily="18" charset="0"/>
                      </a:endParaRPr>
                    </a:p>
                  </a:txBody>
                  <a:tcPr marL="7465" marR="7465" marT="7465" marB="0">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t"/>
                      <a:endParaRPr lang="ru-RU" sz="1400" b="1" i="0" u="none" strike="noStrike">
                        <a:solidFill>
                          <a:srgbClr val="000000"/>
                        </a:solidFill>
                        <a:latin typeface="Times New Roman" pitchFamily="18" charset="0"/>
                        <a:cs typeface="Times New Roman" pitchFamily="18" charset="0"/>
                      </a:endParaRPr>
                    </a:p>
                  </a:txBody>
                  <a:tcPr marL="7465" marR="7465" marT="7465" marB="0">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t"/>
                      <a:endParaRPr lang="ru-RU" sz="1400" b="1" i="0" u="none" strike="noStrike">
                        <a:solidFill>
                          <a:srgbClr val="000000"/>
                        </a:solidFill>
                        <a:latin typeface="Times New Roman" pitchFamily="18" charset="0"/>
                        <a:cs typeface="Times New Roman" pitchFamily="18" charset="0"/>
                      </a:endParaRPr>
                    </a:p>
                  </a:txBody>
                  <a:tcPr marL="7465" marR="7465" marT="7465" marB="0">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t"/>
                      <a:endParaRPr lang="ru-RU" sz="1400" b="1" i="0" u="none" strike="noStrike">
                        <a:solidFill>
                          <a:srgbClr val="000000"/>
                        </a:solidFill>
                        <a:latin typeface="Times New Roman" pitchFamily="18" charset="0"/>
                        <a:cs typeface="Times New Roman" pitchFamily="18" charset="0"/>
                      </a:endParaRPr>
                    </a:p>
                  </a:txBody>
                  <a:tcPr marL="7465" marR="7465" marT="7465" marB="0">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t"/>
                      <a:endParaRPr lang="ru-RU" sz="1400" b="1" i="0" u="none" strike="noStrike">
                        <a:solidFill>
                          <a:srgbClr val="000000"/>
                        </a:solidFill>
                        <a:latin typeface="Times New Roman" pitchFamily="18" charset="0"/>
                        <a:cs typeface="Times New Roman" pitchFamily="18" charset="0"/>
                      </a:endParaRPr>
                    </a:p>
                  </a:txBody>
                  <a:tcPr marL="7465" marR="7465" marT="7465" marB="0">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t"/>
                      <a:endParaRPr lang="ru-RU" sz="1400" b="1" i="0" u="none" strike="noStrike">
                        <a:solidFill>
                          <a:srgbClr val="000000"/>
                        </a:solidFill>
                        <a:latin typeface="Times New Roman" pitchFamily="18" charset="0"/>
                        <a:cs typeface="Times New Roman" pitchFamily="18" charset="0"/>
                      </a:endParaRPr>
                    </a:p>
                  </a:txBody>
                  <a:tcPr marL="7465" marR="7465" marT="7465" marB="0">
                    <a:lnL>
                      <a:noFill/>
                    </a:lnL>
                    <a:lnR>
                      <a:noFill/>
                    </a:lnR>
                    <a:lnT>
                      <a:noFill/>
                    </a:lnT>
                    <a:lnB>
                      <a:noFill/>
                    </a:lnB>
                  </a:tcPr>
                </a:tc>
                <a:tc>
                  <a:txBody>
                    <a:bodyPr/>
                    <a:lstStyle/>
                    <a:p>
                      <a:pPr algn="ctr" fontAlgn="t"/>
                      <a:endParaRPr lang="ru-RU" sz="1400" b="1" i="0" u="none" strike="noStrike">
                        <a:solidFill>
                          <a:srgbClr val="000000"/>
                        </a:solidFill>
                        <a:latin typeface="Times New Roman" pitchFamily="18" charset="0"/>
                        <a:cs typeface="Times New Roman" pitchFamily="18" charset="0"/>
                      </a:endParaRPr>
                    </a:p>
                  </a:txBody>
                  <a:tcPr marL="7465" marR="7465" marT="7465" marB="0">
                    <a:lnL>
                      <a:noFill/>
                    </a:lnL>
                    <a:lnR>
                      <a:noFill/>
                    </a:lnR>
                    <a:lnT>
                      <a:noFill/>
                    </a:lnT>
                    <a:lnB>
                      <a:noFill/>
                    </a:lnB>
                  </a:tcPr>
                </a:tc>
                <a:tc>
                  <a:txBody>
                    <a:bodyPr/>
                    <a:lstStyle/>
                    <a:p>
                      <a:pPr algn="ctr" fontAlgn="t"/>
                      <a:endParaRPr lang="ru-RU" sz="1400" b="1" i="0" u="none" strike="noStrike">
                        <a:solidFill>
                          <a:srgbClr val="000000"/>
                        </a:solidFill>
                        <a:latin typeface="Times New Roman" pitchFamily="18" charset="0"/>
                        <a:cs typeface="Times New Roman" pitchFamily="18" charset="0"/>
                      </a:endParaRPr>
                    </a:p>
                  </a:txBody>
                  <a:tcPr marL="7465" marR="7465" marT="7465" marB="0">
                    <a:lnL>
                      <a:noFill/>
                    </a:lnL>
                    <a:lnR>
                      <a:noFill/>
                    </a:lnR>
                    <a:lnT>
                      <a:noFill/>
                    </a:lnT>
                    <a:lnB>
                      <a:noFill/>
                    </a:lnB>
                  </a:tcPr>
                </a:tc>
                <a:tc>
                  <a:txBody>
                    <a:bodyPr/>
                    <a:lstStyle/>
                    <a:p>
                      <a:pPr algn="ctr" fontAlgn="t"/>
                      <a:endParaRPr lang="ru-RU" sz="1400" b="1" i="0" u="none" strike="noStrike">
                        <a:solidFill>
                          <a:srgbClr val="000000"/>
                        </a:solidFill>
                        <a:latin typeface="Times New Roman" pitchFamily="18" charset="0"/>
                        <a:cs typeface="Times New Roman" pitchFamily="18" charset="0"/>
                      </a:endParaRPr>
                    </a:p>
                  </a:txBody>
                  <a:tcPr marL="7465" marR="7465" marT="7465" marB="0">
                    <a:lnL>
                      <a:noFill/>
                    </a:lnL>
                    <a:lnR>
                      <a:noFill/>
                    </a:lnR>
                    <a:lnT>
                      <a:noFill/>
                    </a:lnT>
                    <a:lnB>
                      <a:noFill/>
                    </a:lnB>
                  </a:tcPr>
                </a:tc>
                <a:tc>
                  <a:txBody>
                    <a:bodyPr/>
                    <a:lstStyle/>
                    <a:p>
                      <a:pPr algn="ctr" fontAlgn="t"/>
                      <a:r>
                        <a:rPr lang="ru-RU" sz="1400" b="1" i="0" u="none" strike="noStrike">
                          <a:solidFill>
                            <a:srgbClr val="000000"/>
                          </a:solidFill>
                          <a:latin typeface="Times New Roman" pitchFamily="18" charset="0"/>
                          <a:cs typeface="Times New Roman" pitchFamily="18" charset="0"/>
                        </a:rPr>
                        <a:t> </a:t>
                      </a:r>
                    </a:p>
                  </a:txBody>
                  <a:tcPr marL="7465" marR="7465" marT="7465" marB="0">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t"/>
                      <a:r>
                        <a:rPr lang="ru-RU" sz="1400" b="1" i="0" u="none" strike="noStrike">
                          <a:solidFill>
                            <a:srgbClr val="000000"/>
                          </a:solidFill>
                          <a:latin typeface="Times New Roman" pitchFamily="18" charset="0"/>
                          <a:cs typeface="Times New Roman" pitchFamily="18" charset="0"/>
                        </a:rPr>
                        <a:t> </a:t>
                      </a:r>
                    </a:p>
                  </a:txBody>
                  <a:tcPr marL="7465" marR="7465" marT="746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r>
                        <a:rPr lang="ru-RU" sz="1400" b="1" i="0" u="none" strike="noStrike">
                          <a:solidFill>
                            <a:srgbClr val="000000"/>
                          </a:solidFill>
                          <a:latin typeface="Times New Roman" pitchFamily="18" charset="0"/>
                          <a:cs typeface="Times New Roman" pitchFamily="18" charset="0"/>
                        </a:rPr>
                        <a:t> </a:t>
                      </a:r>
                    </a:p>
                  </a:txBody>
                  <a:tcPr marL="7465" marR="7465" marT="746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t"/>
                      <a:r>
                        <a:rPr lang="ru-RU" sz="1400" b="1" i="0" u="none" strike="noStrike">
                          <a:solidFill>
                            <a:srgbClr val="000000"/>
                          </a:solidFill>
                          <a:latin typeface="Times New Roman" pitchFamily="18" charset="0"/>
                          <a:cs typeface="Times New Roman" pitchFamily="18" charset="0"/>
                        </a:rPr>
                        <a:t> </a:t>
                      </a:r>
                    </a:p>
                  </a:txBody>
                  <a:tcPr marL="7465" marR="7465" marT="746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endParaRPr lang="ru-RU" sz="1400" b="1" i="0" u="none" strike="noStrike">
                        <a:solidFill>
                          <a:srgbClr val="000000"/>
                        </a:solidFill>
                        <a:latin typeface="Times New Roman" pitchFamily="18" charset="0"/>
                        <a:cs typeface="Times New Roman" pitchFamily="18" charset="0"/>
                      </a:endParaRPr>
                    </a:p>
                  </a:txBody>
                  <a:tcPr marL="7465" marR="7465" marT="7465" marB="0">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t"/>
                      <a:endParaRPr lang="ru-RU" sz="1400" b="1" i="0" u="none" strike="noStrike">
                        <a:solidFill>
                          <a:srgbClr val="000000"/>
                        </a:solidFill>
                        <a:latin typeface="Times New Roman" pitchFamily="18" charset="0"/>
                        <a:cs typeface="Times New Roman" pitchFamily="18" charset="0"/>
                      </a:endParaRPr>
                    </a:p>
                  </a:txBody>
                  <a:tcPr marL="7465" marR="7465" marT="7465" marB="0">
                    <a:lnL>
                      <a:noFill/>
                    </a:lnL>
                    <a:lnR>
                      <a:noFill/>
                    </a:lnR>
                    <a:lnT>
                      <a:noFill/>
                    </a:lnT>
                    <a:lnB>
                      <a:noFill/>
                    </a:lnB>
                  </a:tcPr>
                </a:tc>
                <a:tc>
                  <a:txBody>
                    <a:bodyPr/>
                    <a:lstStyle/>
                    <a:p>
                      <a:pPr algn="ctr" fontAlgn="b"/>
                      <a:endParaRPr lang="ru-RU" sz="1400" b="1" i="0" u="none" strike="noStrike">
                        <a:solidFill>
                          <a:srgbClr val="000000"/>
                        </a:solidFill>
                        <a:latin typeface="Times New Roman" pitchFamily="18" charset="0"/>
                        <a:cs typeface="Times New Roman" pitchFamily="18" charset="0"/>
                      </a:endParaRPr>
                    </a:p>
                  </a:txBody>
                  <a:tcPr marL="7465" marR="7465" marT="7465" marB="0" anchor="b">
                    <a:lnL>
                      <a:noFill/>
                    </a:lnL>
                    <a:lnR>
                      <a:noFill/>
                    </a:lnR>
                    <a:lnT>
                      <a:noFill/>
                    </a:lnT>
                    <a:lnB>
                      <a:noFill/>
                    </a:lnB>
                  </a:tcPr>
                </a:tc>
              </a:tr>
              <a:tr h="260294">
                <a:tc>
                  <a:txBody>
                    <a:bodyPr/>
                    <a:lstStyle/>
                    <a:p>
                      <a:pPr algn="ctr" fontAlgn="t"/>
                      <a:endParaRPr lang="ru-RU" sz="1400" b="1" i="0" u="none" strike="noStrike">
                        <a:solidFill>
                          <a:srgbClr val="000000"/>
                        </a:solidFill>
                        <a:latin typeface="Times New Roman" pitchFamily="18" charset="0"/>
                        <a:cs typeface="Times New Roman" pitchFamily="18" charset="0"/>
                      </a:endParaRPr>
                    </a:p>
                  </a:txBody>
                  <a:tcPr marL="7465" marR="7465" marT="7465" marB="0">
                    <a:lnL>
                      <a:noFill/>
                    </a:lnL>
                    <a:lnR>
                      <a:noFill/>
                    </a:lnR>
                    <a:lnT>
                      <a:noFill/>
                    </a:lnT>
                    <a:lnB>
                      <a:noFill/>
                    </a:lnB>
                  </a:tcPr>
                </a:tc>
                <a:tc>
                  <a:txBody>
                    <a:bodyPr/>
                    <a:lstStyle/>
                    <a:p>
                      <a:pPr algn="ctr" fontAlgn="t"/>
                      <a:endParaRPr lang="ru-RU" sz="1400" b="1" i="0" u="none" strike="noStrike" dirty="0">
                        <a:solidFill>
                          <a:srgbClr val="000000"/>
                        </a:solidFill>
                        <a:latin typeface="Times New Roman" pitchFamily="18" charset="0"/>
                        <a:cs typeface="Times New Roman" pitchFamily="18" charset="0"/>
                      </a:endParaRPr>
                    </a:p>
                  </a:txBody>
                  <a:tcPr marL="7465" marR="7465" marT="7465" marB="0">
                    <a:lnL>
                      <a:noFill/>
                    </a:lnL>
                    <a:lnR>
                      <a:noFill/>
                    </a:lnR>
                    <a:lnT>
                      <a:noFill/>
                    </a:lnT>
                    <a:lnB>
                      <a:noFill/>
                    </a:lnB>
                  </a:tcPr>
                </a:tc>
                <a:tc>
                  <a:txBody>
                    <a:bodyPr/>
                    <a:lstStyle/>
                    <a:p>
                      <a:pPr algn="ctr" fontAlgn="t"/>
                      <a:endParaRPr lang="ru-RU" sz="1400" b="1" i="0" u="none" strike="noStrike">
                        <a:solidFill>
                          <a:srgbClr val="000000"/>
                        </a:solidFill>
                        <a:latin typeface="Times New Roman" pitchFamily="18" charset="0"/>
                        <a:cs typeface="Times New Roman" pitchFamily="18" charset="0"/>
                      </a:endParaRPr>
                    </a:p>
                  </a:txBody>
                  <a:tcPr marL="7465" marR="7465" marT="7465" marB="0">
                    <a:lnL>
                      <a:noFill/>
                    </a:lnL>
                    <a:lnR>
                      <a:noFill/>
                    </a:lnR>
                    <a:lnT>
                      <a:noFill/>
                    </a:lnT>
                    <a:lnB>
                      <a:noFill/>
                    </a:lnB>
                  </a:tcPr>
                </a:tc>
                <a:tc>
                  <a:txBody>
                    <a:bodyPr/>
                    <a:lstStyle/>
                    <a:p>
                      <a:pPr algn="ctr" fontAlgn="t"/>
                      <a:endParaRPr lang="ru-RU" sz="1400" b="1" i="0" u="none" strike="noStrike">
                        <a:solidFill>
                          <a:srgbClr val="000000"/>
                        </a:solidFill>
                        <a:latin typeface="Times New Roman" pitchFamily="18" charset="0"/>
                        <a:cs typeface="Times New Roman" pitchFamily="18" charset="0"/>
                      </a:endParaRPr>
                    </a:p>
                  </a:txBody>
                  <a:tcPr marL="7465" marR="7465" marT="7465" marB="0">
                    <a:lnL>
                      <a:noFill/>
                    </a:lnL>
                    <a:lnR>
                      <a:noFill/>
                    </a:lnR>
                    <a:lnT>
                      <a:noFill/>
                    </a:lnT>
                    <a:lnB>
                      <a:noFill/>
                    </a:lnB>
                  </a:tcPr>
                </a:tc>
                <a:tc>
                  <a:txBody>
                    <a:bodyPr/>
                    <a:lstStyle/>
                    <a:p>
                      <a:pPr algn="ctr" fontAlgn="t"/>
                      <a:endParaRPr lang="ru-RU" sz="1400" b="1" i="0" u="none" strike="noStrike">
                        <a:solidFill>
                          <a:srgbClr val="000000"/>
                        </a:solidFill>
                        <a:latin typeface="Times New Roman" pitchFamily="18" charset="0"/>
                        <a:cs typeface="Times New Roman" pitchFamily="18" charset="0"/>
                      </a:endParaRPr>
                    </a:p>
                  </a:txBody>
                  <a:tcPr marL="7465" marR="7465" marT="7465" marB="0">
                    <a:lnL>
                      <a:noFill/>
                    </a:lnL>
                    <a:lnR>
                      <a:noFill/>
                    </a:lnR>
                    <a:lnT>
                      <a:noFill/>
                    </a:lnT>
                    <a:lnB>
                      <a:noFill/>
                    </a:lnB>
                  </a:tcPr>
                </a:tc>
                <a:tc>
                  <a:txBody>
                    <a:bodyPr/>
                    <a:lstStyle/>
                    <a:p>
                      <a:pPr algn="ctr" fontAlgn="t"/>
                      <a:endParaRPr lang="ru-RU" sz="1400" b="1" i="0" u="none" strike="noStrike">
                        <a:solidFill>
                          <a:srgbClr val="000000"/>
                        </a:solidFill>
                        <a:latin typeface="Times New Roman" pitchFamily="18" charset="0"/>
                        <a:cs typeface="Times New Roman" pitchFamily="18" charset="0"/>
                      </a:endParaRPr>
                    </a:p>
                  </a:txBody>
                  <a:tcPr marL="7465" marR="7465" marT="7465" marB="0">
                    <a:lnL>
                      <a:noFill/>
                    </a:lnL>
                    <a:lnR>
                      <a:noFill/>
                    </a:lnR>
                    <a:lnT>
                      <a:noFill/>
                    </a:lnT>
                    <a:lnB>
                      <a:noFill/>
                    </a:lnB>
                  </a:tcPr>
                </a:tc>
                <a:tc>
                  <a:txBody>
                    <a:bodyPr/>
                    <a:lstStyle/>
                    <a:p>
                      <a:pPr algn="ctr" fontAlgn="t"/>
                      <a:endParaRPr lang="ru-RU" sz="1400" b="1" i="0" u="none" strike="noStrike">
                        <a:solidFill>
                          <a:srgbClr val="000000"/>
                        </a:solidFill>
                        <a:latin typeface="Times New Roman" pitchFamily="18" charset="0"/>
                        <a:cs typeface="Times New Roman" pitchFamily="18" charset="0"/>
                      </a:endParaRPr>
                    </a:p>
                  </a:txBody>
                  <a:tcPr marL="7465" marR="7465" marT="7465" marB="0">
                    <a:lnL>
                      <a:noFill/>
                    </a:lnL>
                    <a:lnR>
                      <a:noFill/>
                    </a:lnR>
                    <a:lnT>
                      <a:noFill/>
                    </a:lnT>
                    <a:lnB>
                      <a:noFill/>
                    </a:lnB>
                  </a:tcPr>
                </a:tc>
                <a:tc>
                  <a:txBody>
                    <a:bodyPr/>
                    <a:lstStyle/>
                    <a:p>
                      <a:pPr algn="ctr" fontAlgn="t"/>
                      <a:endParaRPr lang="ru-RU" sz="1400" b="1" i="0" u="none" strike="noStrike">
                        <a:solidFill>
                          <a:srgbClr val="000000"/>
                        </a:solidFill>
                        <a:latin typeface="Times New Roman" pitchFamily="18" charset="0"/>
                        <a:cs typeface="Times New Roman" pitchFamily="18" charset="0"/>
                      </a:endParaRPr>
                    </a:p>
                  </a:txBody>
                  <a:tcPr marL="7465" marR="7465" marT="7465" marB="0">
                    <a:lnL>
                      <a:noFill/>
                    </a:lnL>
                    <a:lnR>
                      <a:noFill/>
                    </a:lnR>
                    <a:lnT>
                      <a:noFill/>
                    </a:lnT>
                    <a:lnB>
                      <a:noFill/>
                    </a:lnB>
                  </a:tcPr>
                </a:tc>
                <a:tc>
                  <a:txBody>
                    <a:bodyPr/>
                    <a:lstStyle/>
                    <a:p>
                      <a:pPr algn="ctr" fontAlgn="t"/>
                      <a:endParaRPr lang="ru-RU" sz="1400" b="1" i="0" u="none" strike="noStrike">
                        <a:solidFill>
                          <a:srgbClr val="000000"/>
                        </a:solidFill>
                        <a:latin typeface="Times New Roman" pitchFamily="18" charset="0"/>
                        <a:cs typeface="Times New Roman" pitchFamily="18" charset="0"/>
                      </a:endParaRPr>
                    </a:p>
                  </a:txBody>
                  <a:tcPr marL="7465" marR="7465" marT="7465" marB="0">
                    <a:lnL>
                      <a:noFill/>
                    </a:lnL>
                    <a:lnR>
                      <a:noFill/>
                    </a:lnR>
                    <a:lnT>
                      <a:noFill/>
                    </a:lnT>
                    <a:lnB>
                      <a:noFill/>
                    </a:lnB>
                  </a:tcPr>
                </a:tc>
                <a:tc>
                  <a:txBody>
                    <a:bodyPr/>
                    <a:lstStyle/>
                    <a:p>
                      <a:pPr algn="ctr" fontAlgn="t"/>
                      <a:r>
                        <a:rPr lang="ru-RU" sz="1400" b="1" i="0" u="none" strike="noStrike" dirty="0">
                          <a:solidFill>
                            <a:srgbClr val="000000"/>
                          </a:solidFill>
                          <a:latin typeface="Times New Roman" pitchFamily="18" charset="0"/>
                          <a:cs typeface="Times New Roman" pitchFamily="18" charset="0"/>
                        </a:rPr>
                        <a:t> </a:t>
                      </a:r>
                      <a:r>
                        <a:rPr lang="ru-RU" sz="1400" b="1" i="0" u="none" strike="noStrike" dirty="0" smtClean="0">
                          <a:solidFill>
                            <a:srgbClr val="000000"/>
                          </a:solidFill>
                          <a:latin typeface="Times New Roman" pitchFamily="18" charset="0"/>
                          <a:cs typeface="Times New Roman" pitchFamily="18" charset="0"/>
                        </a:rPr>
                        <a:t>10</a:t>
                      </a:r>
                      <a:endParaRPr lang="ru-RU" sz="1400" b="1" i="0" u="none" strike="noStrike" dirty="0">
                        <a:solidFill>
                          <a:srgbClr val="000000"/>
                        </a:solidFill>
                        <a:latin typeface="Times New Roman" pitchFamily="18" charset="0"/>
                        <a:cs typeface="Times New Roman" pitchFamily="18" charset="0"/>
                      </a:endParaRPr>
                    </a:p>
                  </a:txBody>
                  <a:tcPr marL="7465" marR="7465" marT="7465" marB="0">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t"/>
                      <a:r>
                        <a:rPr lang="ru-RU" sz="1400" b="1" i="0" u="none" strike="noStrike">
                          <a:solidFill>
                            <a:srgbClr val="000000"/>
                          </a:solidFill>
                          <a:latin typeface="Times New Roman" pitchFamily="18" charset="0"/>
                          <a:cs typeface="Times New Roman" pitchFamily="18" charset="0"/>
                        </a:rPr>
                        <a:t> </a:t>
                      </a:r>
                    </a:p>
                  </a:txBody>
                  <a:tcPr marL="7465" marR="7465" marT="7465" marB="0">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t"/>
                      <a:r>
                        <a:rPr lang="ru-RU" sz="1400" b="1" i="0" u="none" strike="noStrike">
                          <a:solidFill>
                            <a:srgbClr val="000000"/>
                          </a:solidFill>
                          <a:latin typeface="Times New Roman" pitchFamily="18" charset="0"/>
                          <a:cs typeface="Times New Roman" pitchFamily="18" charset="0"/>
                        </a:rPr>
                        <a:t> </a:t>
                      </a:r>
                    </a:p>
                  </a:txBody>
                  <a:tcPr marL="7465" marR="7465" marT="7465" marB="0">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t"/>
                      <a:r>
                        <a:rPr lang="ru-RU" sz="1400" b="1" i="0" u="none" strike="noStrike">
                          <a:solidFill>
                            <a:srgbClr val="000000"/>
                          </a:solidFill>
                          <a:latin typeface="Times New Roman" pitchFamily="18" charset="0"/>
                          <a:cs typeface="Times New Roman" pitchFamily="18" charset="0"/>
                        </a:rPr>
                        <a:t> </a:t>
                      </a:r>
                    </a:p>
                  </a:txBody>
                  <a:tcPr marL="7465" marR="7465" marT="746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r>
                        <a:rPr lang="ru-RU" sz="1400" b="1" i="0" u="none" strike="noStrike">
                          <a:solidFill>
                            <a:srgbClr val="000000"/>
                          </a:solidFill>
                          <a:latin typeface="Times New Roman" pitchFamily="18" charset="0"/>
                          <a:cs typeface="Times New Roman" pitchFamily="18" charset="0"/>
                        </a:rPr>
                        <a:t> </a:t>
                      </a:r>
                    </a:p>
                  </a:txBody>
                  <a:tcPr marL="7465" marR="7465" marT="746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t"/>
                      <a:r>
                        <a:rPr lang="ru-RU" sz="1400" b="1" i="0" u="none" strike="noStrike">
                          <a:solidFill>
                            <a:srgbClr val="000000"/>
                          </a:solidFill>
                          <a:latin typeface="Times New Roman" pitchFamily="18" charset="0"/>
                          <a:cs typeface="Times New Roman" pitchFamily="18" charset="0"/>
                        </a:rPr>
                        <a:t> </a:t>
                      </a:r>
                    </a:p>
                  </a:txBody>
                  <a:tcPr marL="7465" marR="7465" marT="746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r>
                        <a:rPr lang="ru-RU" sz="1400" b="1" i="0" u="none" strike="noStrike">
                          <a:solidFill>
                            <a:srgbClr val="000000"/>
                          </a:solidFill>
                          <a:latin typeface="Times New Roman" pitchFamily="18" charset="0"/>
                          <a:cs typeface="Times New Roman" pitchFamily="18" charset="0"/>
                        </a:rPr>
                        <a:t> </a:t>
                      </a:r>
                    </a:p>
                  </a:txBody>
                  <a:tcPr marL="7465" marR="7465" marT="7465" marB="0">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t"/>
                      <a:r>
                        <a:rPr lang="ru-RU" sz="1400" b="1" i="0" u="none" strike="noStrike">
                          <a:solidFill>
                            <a:srgbClr val="000000"/>
                          </a:solidFill>
                          <a:latin typeface="Times New Roman" pitchFamily="18" charset="0"/>
                          <a:cs typeface="Times New Roman" pitchFamily="18" charset="0"/>
                        </a:rPr>
                        <a:t> </a:t>
                      </a:r>
                    </a:p>
                  </a:txBody>
                  <a:tcPr marL="7465" marR="7465" marT="7465" marB="0">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endParaRPr lang="ru-RU" sz="1400" b="1" i="0" u="none" strike="noStrike" dirty="0">
                        <a:solidFill>
                          <a:srgbClr val="000000"/>
                        </a:solidFill>
                        <a:latin typeface="Times New Roman" pitchFamily="18" charset="0"/>
                        <a:cs typeface="Times New Roman" pitchFamily="18" charset="0"/>
                      </a:endParaRPr>
                    </a:p>
                  </a:txBody>
                  <a:tcPr marL="7465" marR="7465" marT="7465" marB="0" anchor="b">
                    <a:lnL>
                      <a:noFill/>
                    </a:lnL>
                    <a:lnR>
                      <a:noFill/>
                    </a:lnR>
                    <a:lnT>
                      <a:noFill/>
                    </a:lnT>
                    <a:lnB>
                      <a:noFill/>
                    </a:lnB>
                  </a:tcPr>
                </a:tc>
              </a:tr>
              <a:tr h="260294">
                <a:tc>
                  <a:txBody>
                    <a:bodyPr/>
                    <a:lstStyle/>
                    <a:p>
                      <a:pPr algn="ctr" fontAlgn="t"/>
                      <a:endParaRPr lang="ru-RU" sz="1400" b="1" i="0" u="none" strike="noStrike">
                        <a:solidFill>
                          <a:srgbClr val="000000"/>
                        </a:solidFill>
                        <a:latin typeface="Times New Roman" pitchFamily="18" charset="0"/>
                        <a:cs typeface="Times New Roman" pitchFamily="18" charset="0"/>
                      </a:endParaRPr>
                    </a:p>
                  </a:txBody>
                  <a:tcPr marL="7465" marR="7465" marT="7465" marB="0">
                    <a:lnL>
                      <a:noFill/>
                    </a:lnL>
                    <a:lnR>
                      <a:noFill/>
                    </a:lnR>
                    <a:lnT>
                      <a:noFill/>
                    </a:lnT>
                    <a:lnB>
                      <a:noFill/>
                    </a:lnB>
                  </a:tcPr>
                </a:tc>
                <a:tc>
                  <a:txBody>
                    <a:bodyPr/>
                    <a:lstStyle/>
                    <a:p>
                      <a:pPr algn="ctr" fontAlgn="t"/>
                      <a:endParaRPr lang="ru-RU" sz="1400" b="1" i="0" u="none" strike="noStrike">
                        <a:solidFill>
                          <a:srgbClr val="000000"/>
                        </a:solidFill>
                        <a:latin typeface="Times New Roman" pitchFamily="18" charset="0"/>
                        <a:cs typeface="Times New Roman" pitchFamily="18" charset="0"/>
                      </a:endParaRPr>
                    </a:p>
                  </a:txBody>
                  <a:tcPr marL="7465" marR="7465" marT="7465" marB="0">
                    <a:lnL>
                      <a:noFill/>
                    </a:lnL>
                    <a:lnR>
                      <a:noFill/>
                    </a:lnR>
                    <a:lnT>
                      <a:noFill/>
                    </a:lnT>
                    <a:lnB>
                      <a:noFill/>
                    </a:lnB>
                  </a:tcPr>
                </a:tc>
                <a:tc>
                  <a:txBody>
                    <a:bodyPr/>
                    <a:lstStyle/>
                    <a:p>
                      <a:pPr algn="ctr" fontAlgn="t"/>
                      <a:endParaRPr lang="ru-RU" sz="1400" b="1" i="0" u="none" strike="noStrike">
                        <a:solidFill>
                          <a:srgbClr val="000000"/>
                        </a:solidFill>
                        <a:latin typeface="Times New Roman" pitchFamily="18" charset="0"/>
                        <a:cs typeface="Times New Roman" pitchFamily="18" charset="0"/>
                      </a:endParaRPr>
                    </a:p>
                  </a:txBody>
                  <a:tcPr marL="7465" marR="7465" marT="7465" marB="0">
                    <a:lnL>
                      <a:noFill/>
                    </a:lnL>
                    <a:lnR>
                      <a:noFill/>
                    </a:lnR>
                    <a:lnT>
                      <a:noFill/>
                    </a:lnT>
                    <a:lnB>
                      <a:noFill/>
                    </a:lnB>
                  </a:tcPr>
                </a:tc>
                <a:tc>
                  <a:txBody>
                    <a:bodyPr/>
                    <a:lstStyle/>
                    <a:p>
                      <a:pPr algn="ctr" fontAlgn="t"/>
                      <a:endParaRPr lang="ru-RU" sz="1400" b="1" i="0" u="none" strike="noStrike">
                        <a:solidFill>
                          <a:srgbClr val="000000"/>
                        </a:solidFill>
                        <a:latin typeface="Times New Roman" pitchFamily="18" charset="0"/>
                        <a:cs typeface="Times New Roman" pitchFamily="18" charset="0"/>
                      </a:endParaRPr>
                    </a:p>
                  </a:txBody>
                  <a:tcPr marL="7465" marR="7465" marT="7465" marB="0">
                    <a:lnL>
                      <a:noFill/>
                    </a:lnL>
                    <a:lnR>
                      <a:noFill/>
                    </a:lnR>
                    <a:lnT>
                      <a:noFill/>
                    </a:lnT>
                    <a:lnB>
                      <a:noFill/>
                    </a:lnB>
                  </a:tcPr>
                </a:tc>
                <a:tc>
                  <a:txBody>
                    <a:bodyPr/>
                    <a:lstStyle/>
                    <a:p>
                      <a:pPr algn="ctr" fontAlgn="t"/>
                      <a:endParaRPr lang="ru-RU" sz="1400" b="1" i="0" u="none" strike="noStrike">
                        <a:solidFill>
                          <a:srgbClr val="000000"/>
                        </a:solidFill>
                        <a:latin typeface="Times New Roman" pitchFamily="18" charset="0"/>
                        <a:cs typeface="Times New Roman" pitchFamily="18" charset="0"/>
                      </a:endParaRPr>
                    </a:p>
                  </a:txBody>
                  <a:tcPr marL="7465" marR="7465" marT="7465" marB="0">
                    <a:lnL>
                      <a:noFill/>
                    </a:lnL>
                    <a:lnR>
                      <a:noFill/>
                    </a:lnR>
                    <a:lnT>
                      <a:noFill/>
                    </a:lnT>
                    <a:lnB>
                      <a:noFill/>
                    </a:lnB>
                  </a:tcPr>
                </a:tc>
                <a:tc>
                  <a:txBody>
                    <a:bodyPr/>
                    <a:lstStyle/>
                    <a:p>
                      <a:pPr algn="ctr" fontAlgn="t"/>
                      <a:endParaRPr lang="ru-RU" sz="1400" b="1" i="0" u="none" strike="noStrike">
                        <a:solidFill>
                          <a:srgbClr val="000000"/>
                        </a:solidFill>
                        <a:latin typeface="Times New Roman" pitchFamily="18" charset="0"/>
                        <a:cs typeface="Times New Roman" pitchFamily="18" charset="0"/>
                      </a:endParaRPr>
                    </a:p>
                  </a:txBody>
                  <a:tcPr marL="7465" marR="7465" marT="7465" marB="0">
                    <a:lnL>
                      <a:noFill/>
                    </a:lnL>
                    <a:lnR>
                      <a:noFill/>
                    </a:lnR>
                    <a:lnT>
                      <a:noFill/>
                    </a:lnT>
                    <a:lnB>
                      <a:noFill/>
                    </a:lnB>
                  </a:tcPr>
                </a:tc>
                <a:tc>
                  <a:txBody>
                    <a:bodyPr/>
                    <a:lstStyle/>
                    <a:p>
                      <a:pPr algn="ctr" fontAlgn="t"/>
                      <a:endParaRPr lang="ru-RU" sz="1400" b="1" i="0" u="none" strike="noStrike">
                        <a:solidFill>
                          <a:srgbClr val="000000"/>
                        </a:solidFill>
                        <a:latin typeface="Times New Roman" pitchFamily="18" charset="0"/>
                        <a:cs typeface="Times New Roman" pitchFamily="18" charset="0"/>
                      </a:endParaRPr>
                    </a:p>
                  </a:txBody>
                  <a:tcPr marL="7465" marR="7465" marT="7465" marB="0">
                    <a:lnL>
                      <a:noFill/>
                    </a:lnL>
                    <a:lnR>
                      <a:noFill/>
                    </a:lnR>
                    <a:lnT>
                      <a:noFill/>
                    </a:lnT>
                    <a:lnB>
                      <a:noFill/>
                    </a:lnB>
                  </a:tcPr>
                </a:tc>
                <a:tc>
                  <a:txBody>
                    <a:bodyPr/>
                    <a:lstStyle/>
                    <a:p>
                      <a:pPr algn="ctr" fontAlgn="t"/>
                      <a:endParaRPr lang="ru-RU" sz="1400" b="1" i="0" u="none" strike="noStrike">
                        <a:solidFill>
                          <a:srgbClr val="000000"/>
                        </a:solidFill>
                        <a:latin typeface="Times New Roman" pitchFamily="18" charset="0"/>
                        <a:cs typeface="Times New Roman" pitchFamily="18" charset="0"/>
                      </a:endParaRPr>
                    </a:p>
                  </a:txBody>
                  <a:tcPr marL="7465" marR="7465" marT="7465" marB="0">
                    <a:lnL>
                      <a:noFill/>
                    </a:lnL>
                    <a:lnR>
                      <a:noFill/>
                    </a:lnR>
                    <a:lnT>
                      <a:noFill/>
                    </a:lnT>
                    <a:lnB>
                      <a:noFill/>
                    </a:lnB>
                  </a:tcPr>
                </a:tc>
                <a:tc>
                  <a:txBody>
                    <a:bodyPr/>
                    <a:lstStyle/>
                    <a:p>
                      <a:pPr algn="ctr" fontAlgn="t"/>
                      <a:r>
                        <a:rPr lang="ru-RU" sz="1400" b="1" i="0" u="none" strike="noStrike" dirty="0">
                          <a:solidFill>
                            <a:srgbClr val="000000"/>
                          </a:solidFill>
                          <a:latin typeface="Times New Roman" pitchFamily="18" charset="0"/>
                          <a:cs typeface="Times New Roman" pitchFamily="18" charset="0"/>
                        </a:rPr>
                        <a:t> </a:t>
                      </a:r>
                      <a:r>
                        <a:rPr lang="ru-RU" sz="1400" b="1" i="0" u="none" strike="noStrike" dirty="0" smtClean="0">
                          <a:solidFill>
                            <a:srgbClr val="000000"/>
                          </a:solidFill>
                          <a:latin typeface="Times New Roman" pitchFamily="18" charset="0"/>
                          <a:cs typeface="Times New Roman" pitchFamily="18" charset="0"/>
                        </a:rPr>
                        <a:t>11</a:t>
                      </a:r>
                      <a:endParaRPr lang="ru-RU" sz="1400" b="1" i="0" u="none" strike="noStrike" dirty="0">
                        <a:solidFill>
                          <a:srgbClr val="000000"/>
                        </a:solidFill>
                        <a:latin typeface="Times New Roman" pitchFamily="18" charset="0"/>
                        <a:cs typeface="Times New Roman" pitchFamily="18" charset="0"/>
                      </a:endParaRPr>
                    </a:p>
                  </a:txBody>
                  <a:tcPr marL="7465" marR="7465" marT="7465" marB="0">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t"/>
                      <a:r>
                        <a:rPr lang="ru-RU" sz="1400" b="1" i="0" u="none" strike="noStrike" dirty="0">
                          <a:solidFill>
                            <a:srgbClr val="000000"/>
                          </a:solidFill>
                          <a:latin typeface="Times New Roman" pitchFamily="18" charset="0"/>
                          <a:cs typeface="Times New Roman" pitchFamily="18" charset="0"/>
                        </a:rPr>
                        <a:t> </a:t>
                      </a:r>
                    </a:p>
                  </a:txBody>
                  <a:tcPr marL="7465" marR="7465" marT="746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r>
                        <a:rPr lang="ru-RU" sz="1400" b="1" i="0" u="none" strike="noStrike">
                          <a:solidFill>
                            <a:srgbClr val="000000"/>
                          </a:solidFill>
                          <a:latin typeface="Times New Roman" pitchFamily="18" charset="0"/>
                          <a:cs typeface="Times New Roman" pitchFamily="18" charset="0"/>
                        </a:rPr>
                        <a:t> </a:t>
                      </a:r>
                    </a:p>
                  </a:txBody>
                  <a:tcPr marL="7465" marR="7465" marT="746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r>
                        <a:rPr lang="ru-RU" sz="1400" b="1" i="0" u="none" strike="noStrike">
                          <a:solidFill>
                            <a:srgbClr val="000000"/>
                          </a:solidFill>
                          <a:latin typeface="Times New Roman" pitchFamily="18" charset="0"/>
                          <a:cs typeface="Times New Roman" pitchFamily="18" charset="0"/>
                        </a:rPr>
                        <a:t> </a:t>
                      </a:r>
                    </a:p>
                  </a:txBody>
                  <a:tcPr marL="7465" marR="7465" marT="746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r>
                        <a:rPr lang="ru-RU" sz="1400" b="1" i="0" u="none" strike="noStrike">
                          <a:solidFill>
                            <a:srgbClr val="000000"/>
                          </a:solidFill>
                          <a:latin typeface="Times New Roman" pitchFamily="18" charset="0"/>
                          <a:cs typeface="Times New Roman" pitchFamily="18" charset="0"/>
                        </a:rPr>
                        <a:t> </a:t>
                      </a:r>
                    </a:p>
                  </a:txBody>
                  <a:tcPr marL="7465" marR="7465" marT="746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r>
                        <a:rPr lang="ru-RU" sz="1400" b="1" i="0" u="none" strike="noStrike">
                          <a:solidFill>
                            <a:srgbClr val="000000"/>
                          </a:solidFill>
                          <a:latin typeface="Times New Roman" pitchFamily="18" charset="0"/>
                          <a:cs typeface="Times New Roman" pitchFamily="18" charset="0"/>
                        </a:rPr>
                        <a:t> </a:t>
                      </a:r>
                    </a:p>
                  </a:txBody>
                  <a:tcPr marL="7465" marR="7465" marT="746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r>
                        <a:rPr lang="ru-RU" sz="1400" b="1" i="0" u="none" strike="noStrike">
                          <a:solidFill>
                            <a:srgbClr val="000000"/>
                          </a:solidFill>
                          <a:latin typeface="Times New Roman" pitchFamily="18" charset="0"/>
                          <a:cs typeface="Times New Roman" pitchFamily="18" charset="0"/>
                        </a:rPr>
                        <a:t> </a:t>
                      </a:r>
                    </a:p>
                  </a:txBody>
                  <a:tcPr marL="7465" marR="7465" marT="746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r>
                        <a:rPr lang="ru-RU" sz="1400" b="1" i="0" u="none" strike="noStrike">
                          <a:solidFill>
                            <a:srgbClr val="000000"/>
                          </a:solidFill>
                          <a:latin typeface="Times New Roman" pitchFamily="18" charset="0"/>
                          <a:cs typeface="Times New Roman" pitchFamily="18" charset="0"/>
                        </a:rPr>
                        <a:t> </a:t>
                      </a:r>
                    </a:p>
                  </a:txBody>
                  <a:tcPr marL="7465" marR="7465" marT="746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r>
                        <a:rPr lang="ru-RU" sz="1400" b="1" i="0" u="none" strike="noStrike">
                          <a:solidFill>
                            <a:srgbClr val="000000"/>
                          </a:solidFill>
                          <a:latin typeface="Times New Roman" pitchFamily="18" charset="0"/>
                          <a:cs typeface="Times New Roman" pitchFamily="18" charset="0"/>
                        </a:rPr>
                        <a:t> </a:t>
                      </a:r>
                    </a:p>
                  </a:txBody>
                  <a:tcPr marL="7465" marR="7465" marT="746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endParaRPr lang="ru-RU" sz="1400" b="1" i="0" u="none" strike="noStrike" dirty="0">
                        <a:solidFill>
                          <a:srgbClr val="000000"/>
                        </a:solidFill>
                        <a:latin typeface="Times New Roman" pitchFamily="18" charset="0"/>
                        <a:cs typeface="Times New Roman" pitchFamily="18" charset="0"/>
                      </a:endParaRPr>
                    </a:p>
                  </a:txBody>
                  <a:tcPr marL="7465" marR="7465" marT="7465" marB="0" anchor="b">
                    <a:lnL w="12700" cap="flat" cmpd="sng" algn="ctr">
                      <a:solidFill>
                        <a:srgbClr val="000000"/>
                      </a:solidFill>
                      <a:prstDash val="solid"/>
                      <a:round/>
                      <a:headEnd type="none" w="med" len="med"/>
                      <a:tailEnd type="none" w="med" len="med"/>
                    </a:lnL>
                    <a:lnR>
                      <a:noFill/>
                    </a:lnR>
                    <a:lnT>
                      <a:noFill/>
                    </a:lnT>
                    <a:lnB>
                      <a:noFill/>
                    </a:lnB>
                  </a:tcPr>
                </a:tc>
              </a:tr>
              <a:tr h="260294">
                <a:tc>
                  <a:txBody>
                    <a:bodyPr/>
                    <a:lstStyle/>
                    <a:p>
                      <a:pPr algn="ctr" fontAlgn="t"/>
                      <a:endParaRPr lang="ru-RU" sz="1400" b="1" i="0" u="none" strike="noStrike">
                        <a:solidFill>
                          <a:srgbClr val="000000"/>
                        </a:solidFill>
                        <a:latin typeface="Times New Roman" pitchFamily="18" charset="0"/>
                        <a:cs typeface="Times New Roman" pitchFamily="18" charset="0"/>
                      </a:endParaRPr>
                    </a:p>
                  </a:txBody>
                  <a:tcPr marL="7465" marR="7465" marT="7465" marB="0">
                    <a:lnL>
                      <a:noFill/>
                    </a:lnL>
                    <a:lnR>
                      <a:noFill/>
                    </a:lnR>
                    <a:lnT>
                      <a:noFill/>
                    </a:lnT>
                    <a:lnB>
                      <a:noFill/>
                    </a:lnB>
                  </a:tcPr>
                </a:tc>
                <a:tc>
                  <a:txBody>
                    <a:bodyPr/>
                    <a:lstStyle/>
                    <a:p>
                      <a:pPr algn="ctr" fontAlgn="t"/>
                      <a:endParaRPr lang="ru-RU" sz="1400" b="1" i="0" u="none" strike="noStrike">
                        <a:solidFill>
                          <a:srgbClr val="000000"/>
                        </a:solidFill>
                        <a:latin typeface="Times New Roman" pitchFamily="18" charset="0"/>
                        <a:cs typeface="Times New Roman" pitchFamily="18" charset="0"/>
                      </a:endParaRPr>
                    </a:p>
                  </a:txBody>
                  <a:tcPr marL="7465" marR="7465" marT="7465" marB="0">
                    <a:lnL>
                      <a:noFill/>
                    </a:lnL>
                    <a:lnR>
                      <a:noFill/>
                    </a:lnR>
                    <a:lnT>
                      <a:noFill/>
                    </a:lnT>
                    <a:lnB>
                      <a:noFill/>
                    </a:lnB>
                  </a:tcPr>
                </a:tc>
                <a:tc>
                  <a:txBody>
                    <a:bodyPr/>
                    <a:lstStyle/>
                    <a:p>
                      <a:pPr algn="ctr" fontAlgn="t"/>
                      <a:endParaRPr lang="ru-RU" sz="1400" b="1" i="0" u="none" strike="noStrike">
                        <a:solidFill>
                          <a:srgbClr val="000000"/>
                        </a:solidFill>
                        <a:latin typeface="Times New Roman" pitchFamily="18" charset="0"/>
                        <a:cs typeface="Times New Roman" pitchFamily="18" charset="0"/>
                      </a:endParaRPr>
                    </a:p>
                  </a:txBody>
                  <a:tcPr marL="7465" marR="7465" marT="7465" marB="0">
                    <a:lnL>
                      <a:noFill/>
                    </a:lnL>
                    <a:lnR>
                      <a:noFill/>
                    </a:lnR>
                    <a:lnT>
                      <a:noFill/>
                    </a:lnT>
                    <a:lnB>
                      <a:noFill/>
                    </a:lnB>
                  </a:tcPr>
                </a:tc>
                <a:tc>
                  <a:txBody>
                    <a:bodyPr/>
                    <a:lstStyle/>
                    <a:p>
                      <a:pPr algn="ctr" fontAlgn="t"/>
                      <a:endParaRPr lang="ru-RU" sz="1400" b="1" i="0" u="none" strike="noStrike">
                        <a:solidFill>
                          <a:srgbClr val="000000"/>
                        </a:solidFill>
                        <a:latin typeface="Times New Roman" pitchFamily="18" charset="0"/>
                        <a:cs typeface="Times New Roman" pitchFamily="18" charset="0"/>
                      </a:endParaRPr>
                    </a:p>
                  </a:txBody>
                  <a:tcPr marL="7465" marR="7465" marT="7465" marB="0">
                    <a:lnL>
                      <a:noFill/>
                    </a:lnL>
                    <a:lnR>
                      <a:noFill/>
                    </a:lnR>
                    <a:lnT>
                      <a:noFill/>
                    </a:lnT>
                    <a:lnB>
                      <a:noFill/>
                    </a:lnB>
                  </a:tcPr>
                </a:tc>
                <a:tc>
                  <a:txBody>
                    <a:bodyPr/>
                    <a:lstStyle/>
                    <a:p>
                      <a:pPr algn="ctr" fontAlgn="t"/>
                      <a:endParaRPr lang="ru-RU" sz="1400" b="1" i="0" u="none" strike="noStrike">
                        <a:solidFill>
                          <a:srgbClr val="000000"/>
                        </a:solidFill>
                        <a:latin typeface="Times New Roman" pitchFamily="18" charset="0"/>
                        <a:cs typeface="Times New Roman" pitchFamily="18" charset="0"/>
                      </a:endParaRPr>
                    </a:p>
                  </a:txBody>
                  <a:tcPr marL="7465" marR="7465" marT="7465" marB="0">
                    <a:lnL>
                      <a:noFill/>
                    </a:lnL>
                    <a:lnR>
                      <a:noFill/>
                    </a:lnR>
                    <a:lnT>
                      <a:noFill/>
                    </a:lnT>
                    <a:lnB>
                      <a:noFill/>
                    </a:lnB>
                  </a:tcPr>
                </a:tc>
                <a:tc>
                  <a:txBody>
                    <a:bodyPr/>
                    <a:lstStyle/>
                    <a:p>
                      <a:pPr algn="ctr" fontAlgn="t"/>
                      <a:endParaRPr lang="ru-RU" sz="1400" b="1" i="0" u="none" strike="noStrike">
                        <a:solidFill>
                          <a:srgbClr val="000000"/>
                        </a:solidFill>
                        <a:latin typeface="Times New Roman" pitchFamily="18" charset="0"/>
                        <a:cs typeface="Times New Roman" pitchFamily="18" charset="0"/>
                      </a:endParaRPr>
                    </a:p>
                  </a:txBody>
                  <a:tcPr marL="7465" marR="7465" marT="7465" marB="0">
                    <a:lnL>
                      <a:noFill/>
                    </a:lnL>
                    <a:lnR>
                      <a:noFill/>
                    </a:lnR>
                    <a:lnT>
                      <a:noFill/>
                    </a:lnT>
                    <a:lnB>
                      <a:noFill/>
                    </a:lnB>
                  </a:tcPr>
                </a:tc>
                <a:tc>
                  <a:txBody>
                    <a:bodyPr/>
                    <a:lstStyle/>
                    <a:p>
                      <a:pPr algn="ctr" fontAlgn="t"/>
                      <a:endParaRPr lang="ru-RU" sz="1400" b="1" i="0" u="none" strike="noStrike">
                        <a:solidFill>
                          <a:srgbClr val="000000"/>
                        </a:solidFill>
                        <a:latin typeface="Times New Roman" pitchFamily="18" charset="0"/>
                        <a:cs typeface="Times New Roman" pitchFamily="18" charset="0"/>
                      </a:endParaRPr>
                    </a:p>
                  </a:txBody>
                  <a:tcPr marL="7465" marR="7465" marT="7465" marB="0">
                    <a:lnL>
                      <a:noFill/>
                    </a:lnL>
                    <a:lnR>
                      <a:noFill/>
                    </a:lnR>
                    <a:lnT>
                      <a:noFill/>
                    </a:lnT>
                    <a:lnB>
                      <a:noFill/>
                    </a:lnB>
                  </a:tcPr>
                </a:tc>
                <a:tc>
                  <a:txBody>
                    <a:bodyPr/>
                    <a:lstStyle/>
                    <a:p>
                      <a:pPr algn="ctr" fontAlgn="t"/>
                      <a:endParaRPr lang="ru-RU" sz="1400" b="1" i="0" u="none" strike="noStrike">
                        <a:solidFill>
                          <a:srgbClr val="000000"/>
                        </a:solidFill>
                        <a:latin typeface="Times New Roman" pitchFamily="18" charset="0"/>
                        <a:cs typeface="Times New Roman" pitchFamily="18" charset="0"/>
                      </a:endParaRPr>
                    </a:p>
                  </a:txBody>
                  <a:tcPr marL="7465" marR="7465" marT="7465" marB="0">
                    <a:lnL>
                      <a:noFill/>
                    </a:lnL>
                    <a:lnR>
                      <a:noFill/>
                    </a:lnR>
                    <a:lnT>
                      <a:noFill/>
                    </a:lnT>
                    <a:lnB>
                      <a:noFill/>
                    </a:lnB>
                  </a:tcPr>
                </a:tc>
                <a:tc>
                  <a:txBody>
                    <a:bodyPr/>
                    <a:lstStyle/>
                    <a:p>
                      <a:pPr algn="ctr" fontAlgn="t"/>
                      <a:r>
                        <a:rPr lang="ru-RU" sz="1400" b="1" i="0" u="none" strike="noStrike">
                          <a:solidFill>
                            <a:srgbClr val="000000"/>
                          </a:solidFill>
                          <a:latin typeface="Times New Roman" pitchFamily="18" charset="0"/>
                          <a:cs typeface="Times New Roman" pitchFamily="18" charset="0"/>
                        </a:rPr>
                        <a:t> </a:t>
                      </a:r>
                    </a:p>
                  </a:txBody>
                  <a:tcPr marL="7465" marR="7465" marT="7465" marB="0">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t"/>
                      <a:r>
                        <a:rPr lang="ru-RU" sz="1400" b="1" i="0" u="none" strike="noStrike">
                          <a:solidFill>
                            <a:srgbClr val="000000"/>
                          </a:solidFill>
                          <a:latin typeface="Times New Roman" pitchFamily="18" charset="0"/>
                          <a:cs typeface="Times New Roman" pitchFamily="18" charset="0"/>
                        </a:rPr>
                        <a:t> </a:t>
                      </a:r>
                    </a:p>
                  </a:txBody>
                  <a:tcPr marL="7465" marR="7465" marT="746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endParaRPr lang="ru-RU" sz="1400" b="1" i="0" u="none" strike="noStrike">
                        <a:solidFill>
                          <a:srgbClr val="000000"/>
                        </a:solidFill>
                        <a:latin typeface="Times New Roman" pitchFamily="18" charset="0"/>
                        <a:cs typeface="Times New Roman" pitchFamily="18" charset="0"/>
                      </a:endParaRPr>
                    </a:p>
                  </a:txBody>
                  <a:tcPr marL="7465" marR="7465" marT="7465" marB="0">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t"/>
                      <a:r>
                        <a:rPr lang="ru-RU" sz="1400" b="1" i="0" u="none" strike="noStrike">
                          <a:solidFill>
                            <a:srgbClr val="000000"/>
                          </a:solidFill>
                          <a:latin typeface="Times New Roman" pitchFamily="18" charset="0"/>
                          <a:cs typeface="Times New Roman" pitchFamily="18" charset="0"/>
                        </a:rPr>
                        <a:t> </a:t>
                      </a:r>
                    </a:p>
                  </a:txBody>
                  <a:tcPr marL="7465" marR="7465" marT="7465" marB="0">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t"/>
                      <a:r>
                        <a:rPr lang="ru-RU" sz="1400" b="1" i="0" u="none" strike="noStrike">
                          <a:solidFill>
                            <a:srgbClr val="000000"/>
                          </a:solidFill>
                          <a:latin typeface="Times New Roman" pitchFamily="18" charset="0"/>
                          <a:cs typeface="Times New Roman" pitchFamily="18" charset="0"/>
                        </a:rPr>
                        <a:t> </a:t>
                      </a:r>
                    </a:p>
                  </a:txBody>
                  <a:tcPr marL="7465" marR="7465" marT="746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r>
                        <a:rPr lang="ru-RU" sz="1400" b="1" i="0" u="none" strike="noStrike">
                          <a:solidFill>
                            <a:srgbClr val="000000"/>
                          </a:solidFill>
                          <a:latin typeface="Times New Roman" pitchFamily="18" charset="0"/>
                          <a:cs typeface="Times New Roman" pitchFamily="18" charset="0"/>
                        </a:rPr>
                        <a:t> </a:t>
                      </a:r>
                    </a:p>
                  </a:txBody>
                  <a:tcPr marL="7465" marR="7465" marT="746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t"/>
                      <a:r>
                        <a:rPr lang="ru-RU" sz="1400" b="1" i="0" u="none" strike="noStrike">
                          <a:solidFill>
                            <a:srgbClr val="000000"/>
                          </a:solidFill>
                          <a:latin typeface="Times New Roman" pitchFamily="18" charset="0"/>
                          <a:cs typeface="Times New Roman" pitchFamily="18" charset="0"/>
                        </a:rPr>
                        <a:t> </a:t>
                      </a:r>
                    </a:p>
                  </a:txBody>
                  <a:tcPr marL="7465" marR="7465" marT="746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endParaRPr lang="ru-RU" sz="1400" b="1" i="0" u="none" strike="noStrike">
                        <a:solidFill>
                          <a:srgbClr val="000000"/>
                        </a:solidFill>
                        <a:latin typeface="Times New Roman" pitchFamily="18" charset="0"/>
                        <a:cs typeface="Times New Roman" pitchFamily="18" charset="0"/>
                      </a:endParaRPr>
                    </a:p>
                  </a:txBody>
                  <a:tcPr marL="7465" marR="7465" marT="7465" marB="0">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t"/>
                      <a:endParaRPr lang="ru-RU" sz="1400" b="1" i="0" u="none" strike="noStrike">
                        <a:solidFill>
                          <a:srgbClr val="000000"/>
                        </a:solidFill>
                        <a:latin typeface="Times New Roman" pitchFamily="18" charset="0"/>
                        <a:cs typeface="Times New Roman" pitchFamily="18" charset="0"/>
                      </a:endParaRPr>
                    </a:p>
                  </a:txBody>
                  <a:tcPr marL="7465" marR="7465" marT="7465" marB="0">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endParaRPr lang="ru-RU" sz="1400" b="1" i="0" u="none" strike="noStrike" dirty="0">
                        <a:solidFill>
                          <a:srgbClr val="000000"/>
                        </a:solidFill>
                        <a:latin typeface="Times New Roman" pitchFamily="18" charset="0"/>
                        <a:cs typeface="Times New Roman" pitchFamily="18" charset="0"/>
                      </a:endParaRPr>
                    </a:p>
                  </a:txBody>
                  <a:tcPr marL="7465" marR="7465" marT="7465" marB="0" anchor="b">
                    <a:lnL>
                      <a:noFill/>
                    </a:lnL>
                    <a:lnR>
                      <a:noFill/>
                    </a:lnR>
                    <a:lnT>
                      <a:noFill/>
                    </a:lnT>
                    <a:lnB>
                      <a:noFill/>
                    </a:lnB>
                  </a:tcPr>
                </a:tc>
              </a:tr>
              <a:tr h="260294">
                <a:tc>
                  <a:txBody>
                    <a:bodyPr/>
                    <a:lstStyle/>
                    <a:p>
                      <a:pPr algn="ctr" fontAlgn="t"/>
                      <a:endParaRPr lang="ru-RU" sz="1400" b="1" i="0" u="none" strike="noStrike">
                        <a:solidFill>
                          <a:srgbClr val="000000"/>
                        </a:solidFill>
                        <a:latin typeface="Times New Roman" pitchFamily="18" charset="0"/>
                        <a:cs typeface="Times New Roman" pitchFamily="18" charset="0"/>
                      </a:endParaRPr>
                    </a:p>
                  </a:txBody>
                  <a:tcPr marL="7465" marR="7465" marT="7465" marB="0">
                    <a:lnL>
                      <a:noFill/>
                    </a:lnL>
                    <a:lnR>
                      <a:noFill/>
                    </a:lnR>
                    <a:lnT>
                      <a:noFill/>
                    </a:lnT>
                    <a:lnB>
                      <a:noFill/>
                    </a:lnB>
                  </a:tcPr>
                </a:tc>
                <a:tc>
                  <a:txBody>
                    <a:bodyPr/>
                    <a:lstStyle/>
                    <a:p>
                      <a:pPr algn="ctr" fontAlgn="t"/>
                      <a:endParaRPr lang="ru-RU" sz="1400" b="1" i="0" u="none" strike="noStrike">
                        <a:solidFill>
                          <a:srgbClr val="000000"/>
                        </a:solidFill>
                        <a:latin typeface="Times New Roman" pitchFamily="18" charset="0"/>
                        <a:cs typeface="Times New Roman" pitchFamily="18" charset="0"/>
                      </a:endParaRPr>
                    </a:p>
                  </a:txBody>
                  <a:tcPr marL="7465" marR="7465" marT="7465" marB="0">
                    <a:lnL>
                      <a:noFill/>
                    </a:lnL>
                    <a:lnR>
                      <a:noFill/>
                    </a:lnR>
                    <a:lnT>
                      <a:noFill/>
                    </a:lnT>
                    <a:lnB>
                      <a:noFill/>
                    </a:lnB>
                  </a:tcPr>
                </a:tc>
                <a:tc>
                  <a:txBody>
                    <a:bodyPr/>
                    <a:lstStyle/>
                    <a:p>
                      <a:pPr algn="ctr" fontAlgn="t"/>
                      <a:endParaRPr lang="ru-RU" sz="1400" b="1" i="0" u="none" strike="noStrike">
                        <a:solidFill>
                          <a:srgbClr val="000000"/>
                        </a:solidFill>
                        <a:latin typeface="Times New Roman" pitchFamily="18" charset="0"/>
                        <a:cs typeface="Times New Roman" pitchFamily="18" charset="0"/>
                      </a:endParaRPr>
                    </a:p>
                  </a:txBody>
                  <a:tcPr marL="7465" marR="7465" marT="7465" marB="0">
                    <a:lnL>
                      <a:noFill/>
                    </a:lnL>
                    <a:lnR>
                      <a:noFill/>
                    </a:lnR>
                    <a:lnT>
                      <a:noFill/>
                    </a:lnT>
                    <a:lnB>
                      <a:noFill/>
                    </a:lnB>
                  </a:tcPr>
                </a:tc>
                <a:tc>
                  <a:txBody>
                    <a:bodyPr/>
                    <a:lstStyle/>
                    <a:p>
                      <a:pPr algn="ctr" fontAlgn="t"/>
                      <a:endParaRPr lang="ru-RU" sz="1400" b="1" i="0" u="none" strike="noStrike">
                        <a:solidFill>
                          <a:srgbClr val="000000"/>
                        </a:solidFill>
                        <a:latin typeface="Times New Roman" pitchFamily="18" charset="0"/>
                        <a:cs typeface="Times New Roman" pitchFamily="18" charset="0"/>
                      </a:endParaRPr>
                    </a:p>
                  </a:txBody>
                  <a:tcPr marL="7465" marR="7465" marT="7465" marB="0">
                    <a:lnL>
                      <a:noFill/>
                    </a:lnL>
                    <a:lnR>
                      <a:noFill/>
                    </a:lnR>
                    <a:lnT>
                      <a:noFill/>
                    </a:lnT>
                    <a:lnB>
                      <a:noFill/>
                    </a:lnB>
                  </a:tcPr>
                </a:tc>
                <a:tc>
                  <a:txBody>
                    <a:bodyPr/>
                    <a:lstStyle/>
                    <a:p>
                      <a:pPr algn="ctr" fontAlgn="t"/>
                      <a:endParaRPr lang="ru-RU" sz="1400" b="1" i="0" u="none" strike="noStrike">
                        <a:solidFill>
                          <a:srgbClr val="000000"/>
                        </a:solidFill>
                        <a:latin typeface="Times New Roman" pitchFamily="18" charset="0"/>
                        <a:cs typeface="Times New Roman" pitchFamily="18" charset="0"/>
                      </a:endParaRPr>
                    </a:p>
                  </a:txBody>
                  <a:tcPr marL="7465" marR="7465" marT="7465" marB="0">
                    <a:lnL>
                      <a:noFill/>
                    </a:lnL>
                    <a:lnR>
                      <a:noFill/>
                    </a:lnR>
                    <a:lnT>
                      <a:noFill/>
                    </a:lnT>
                    <a:lnB>
                      <a:noFill/>
                    </a:lnB>
                  </a:tcPr>
                </a:tc>
                <a:tc>
                  <a:txBody>
                    <a:bodyPr/>
                    <a:lstStyle/>
                    <a:p>
                      <a:pPr algn="ctr" fontAlgn="t"/>
                      <a:endParaRPr lang="ru-RU" sz="1400" b="1" i="0" u="none" strike="noStrike">
                        <a:solidFill>
                          <a:srgbClr val="000000"/>
                        </a:solidFill>
                        <a:latin typeface="Times New Roman" pitchFamily="18" charset="0"/>
                        <a:cs typeface="Times New Roman" pitchFamily="18" charset="0"/>
                      </a:endParaRPr>
                    </a:p>
                  </a:txBody>
                  <a:tcPr marL="7465" marR="7465" marT="7465" marB="0">
                    <a:lnL>
                      <a:noFill/>
                    </a:lnL>
                    <a:lnR>
                      <a:noFill/>
                    </a:lnR>
                    <a:lnT>
                      <a:noFill/>
                    </a:lnT>
                    <a:lnB>
                      <a:noFill/>
                    </a:lnB>
                  </a:tcPr>
                </a:tc>
                <a:tc>
                  <a:txBody>
                    <a:bodyPr/>
                    <a:lstStyle/>
                    <a:p>
                      <a:pPr algn="ctr" fontAlgn="t"/>
                      <a:endParaRPr lang="ru-RU" sz="1400" b="1" i="0" u="none" strike="noStrike">
                        <a:solidFill>
                          <a:srgbClr val="000000"/>
                        </a:solidFill>
                        <a:latin typeface="Times New Roman" pitchFamily="18" charset="0"/>
                        <a:cs typeface="Times New Roman" pitchFamily="18" charset="0"/>
                      </a:endParaRPr>
                    </a:p>
                  </a:txBody>
                  <a:tcPr marL="7465" marR="7465" marT="7465" marB="0">
                    <a:lnL>
                      <a:noFill/>
                    </a:lnL>
                    <a:lnR>
                      <a:noFill/>
                    </a:lnR>
                    <a:lnT>
                      <a:noFill/>
                    </a:lnT>
                    <a:lnB>
                      <a:noFill/>
                    </a:lnB>
                  </a:tcPr>
                </a:tc>
                <a:tc>
                  <a:txBody>
                    <a:bodyPr/>
                    <a:lstStyle/>
                    <a:p>
                      <a:pPr algn="ctr" fontAlgn="t"/>
                      <a:endParaRPr lang="ru-RU" sz="1400" b="1" i="0" u="none" strike="noStrike">
                        <a:solidFill>
                          <a:srgbClr val="000000"/>
                        </a:solidFill>
                        <a:latin typeface="Times New Roman" pitchFamily="18" charset="0"/>
                        <a:cs typeface="Times New Roman" pitchFamily="18" charset="0"/>
                      </a:endParaRPr>
                    </a:p>
                  </a:txBody>
                  <a:tcPr marL="7465" marR="7465" marT="7465" marB="0">
                    <a:lnL>
                      <a:noFill/>
                    </a:lnL>
                    <a:lnR>
                      <a:noFill/>
                    </a:lnR>
                    <a:lnT>
                      <a:noFill/>
                    </a:lnT>
                    <a:lnB>
                      <a:noFill/>
                    </a:lnB>
                  </a:tcPr>
                </a:tc>
                <a:tc>
                  <a:txBody>
                    <a:bodyPr/>
                    <a:lstStyle/>
                    <a:p>
                      <a:pPr algn="ctr" fontAlgn="t"/>
                      <a:r>
                        <a:rPr lang="ru-RU" sz="1400" b="1" i="0" u="none" strike="noStrike">
                          <a:solidFill>
                            <a:srgbClr val="000000"/>
                          </a:solidFill>
                          <a:latin typeface="Times New Roman" pitchFamily="18" charset="0"/>
                          <a:cs typeface="Times New Roman" pitchFamily="18" charset="0"/>
                        </a:rPr>
                        <a:t> </a:t>
                      </a:r>
                    </a:p>
                  </a:txBody>
                  <a:tcPr marL="7465" marR="7465" marT="7465" marB="0">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t"/>
                      <a:r>
                        <a:rPr lang="ru-RU" sz="1400" b="1" i="0" u="none" strike="noStrike">
                          <a:solidFill>
                            <a:srgbClr val="000000"/>
                          </a:solidFill>
                          <a:latin typeface="Times New Roman" pitchFamily="18" charset="0"/>
                          <a:cs typeface="Times New Roman" pitchFamily="18" charset="0"/>
                        </a:rPr>
                        <a:t> </a:t>
                      </a:r>
                    </a:p>
                  </a:txBody>
                  <a:tcPr marL="7465" marR="7465" marT="746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endParaRPr lang="ru-RU" sz="1400" b="1" i="0" u="none" strike="noStrike">
                        <a:solidFill>
                          <a:srgbClr val="000000"/>
                        </a:solidFill>
                        <a:latin typeface="Times New Roman" pitchFamily="18" charset="0"/>
                        <a:cs typeface="Times New Roman" pitchFamily="18" charset="0"/>
                      </a:endParaRPr>
                    </a:p>
                  </a:txBody>
                  <a:tcPr marL="7465" marR="7465" marT="7465" marB="0">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t"/>
                      <a:endParaRPr lang="ru-RU" sz="1400" b="1" i="0" u="none" strike="noStrike">
                        <a:solidFill>
                          <a:srgbClr val="000000"/>
                        </a:solidFill>
                        <a:latin typeface="Times New Roman" pitchFamily="18" charset="0"/>
                        <a:cs typeface="Times New Roman" pitchFamily="18" charset="0"/>
                      </a:endParaRPr>
                    </a:p>
                  </a:txBody>
                  <a:tcPr marL="7465" marR="7465" marT="7465" marB="0">
                    <a:lnL>
                      <a:noFill/>
                    </a:lnL>
                    <a:lnR>
                      <a:noFill/>
                    </a:lnR>
                    <a:lnT>
                      <a:noFill/>
                    </a:lnT>
                    <a:lnB>
                      <a:noFill/>
                    </a:lnB>
                  </a:tcPr>
                </a:tc>
                <a:tc>
                  <a:txBody>
                    <a:bodyPr/>
                    <a:lstStyle/>
                    <a:p>
                      <a:pPr algn="ctr" fontAlgn="t"/>
                      <a:endParaRPr lang="ru-RU" sz="1400" b="1" i="0" u="none" strike="noStrike">
                        <a:solidFill>
                          <a:srgbClr val="000000"/>
                        </a:solidFill>
                        <a:latin typeface="Times New Roman" pitchFamily="18" charset="0"/>
                        <a:cs typeface="Times New Roman" pitchFamily="18" charset="0"/>
                      </a:endParaRPr>
                    </a:p>
                  </a:txBody>
                  <a:tcPr marL="7465" marR="7465" marT="7465" marB="0">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t"/>
                      <a:endParaRPr lang="ru-RU" sz="1400" b="1" i="0" u="none" strike="noStrike">
                        <a:solidFill>
                          <a:srgbClr val="000000"/>
                        </a:solidFill>
                        <a:latin typeface="Times New Roman" pitchFamily="18" charset="0"/>
                        <a:cs typeface="Times New Roman" pitchFamily="18" charset="0"/>
                      </a:endParaRPr>
                    </a:p>
                  </a:txBody>
                  <a:tcPr marL="7465" marR="7465" marT="7465" marB="0">
                    <a:lnL>
                      <a:noFill/>
                    </a:lnL>
                    <a:lnR>
                      <a:noFill/>
                    </a:lnR>
                    <a:lnT>
                      <a:noFill/>
                    </a:lnT>
                    <a:lnB>
                      <a:noFill/>
                    </a:lnB>
                  </a:tcPr>
                </a:tc>
                <a:tc>
                  <a:txBody>
                    <a:bodyPr/>
                    <a:lstStyle/>
                    <a:p>
                      <a:pPr algn="ctr" fontAlgn="t"/>
                      <a:endParaRPr lang="ru-RU" sz="1400" b="1" i="0" u="none" strike="noStrike">
                        <a:solidFill>
                          <a:srgbClr val="000000"/>
                        </a:solidFill>
                        <a:latin typeface="Times New Roman" pitchFamily="18" charset="0"/>
                        <a:cs typeface="Times New Roman" pitchFamily="18" charset="0"/>
                      </a:endParaRPr>
                    </a:p>
                  </a:txBody>
                  <a:tcPr marL="7465" marR="7465" marT="7465" marB="0">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t"/>
                      <a:endParaRPr lang="ru-RU" sz="1400" b="1" i="0" u="none" strike="noStrike">
                        <a:solidFill>
                          <a:srgbClr val="000000"/>
                        </a:solidFill>
                        <a:latin typeface="Times New Roman" pitchFamily="18" charset="0"/>
                        <a:cs typeface="Times New Roman" pitchFamily="18" charset="0"/>
                      </a:endParaRPr>
                    </a:p>
                  </a:txBody>
                  <a:tcPr marL="7465" marR="7465" marT="7465" marB="0">
                    <a:lnL>
                      <a:noFill/>
                    </a:lnL>
                    <a:lnR>
                      <a:noFill/>
                    </a:lnR>
                    <a:lnT>
                      <a:noFill/>
                    </a:lnT>
                    <a:lnB>
                      <a:noFill/>
                    </a:lnB>
                  </a:tcPr>
                </a:tc>
                <a:tc>
                  <a:txBody>
                    <a:bodyPr/>
                    <a:lstStyle/>
                    <a:p>
                      <a:pPr algn="ctr" fontAlgn="t"/>
                      <a:endParaRPr lang="ru-RU" sz="1400" b="1" i="0" u="none" strike="noStrike">
                        <a:solidFill>
                          <a:srgbClr val="000000"/>
                        </a:solidFill>
                        <a:latin typeface="Times New Roman" pitchFamily="18" charset="0"/>
                        <a:cs typeface="Times New Roman" pitchFamily="18" charset="0"/>
                      </a:endParaRPr>
                    </a:p>
                  </a:txBody>
                  <a:tcPr marL="7465" marR="7465" marT="7465" marB="0">
                    <a:lnL>
                      <a:noFill/>
                    </a:lnL>
                    <a:lnR>
                      <a:noFill/>
                    </a:lnR>
                    <a:lnT>
                      <a:noFill/>
                    </a:lnT>
                    <a:lnB>
                      <a:noFill/>
                    </a:lnB>
                  </a:tcPr>
                </a:tc>
                <a:tc>
                  <a:txBody>
                    <a:bodyPr/>
                    <a:lstStyle/>
                    <a:p>
                      <a:pPr algn="ctr" fontAlgn="b"/>
                      <a:endParaRPr lang="ru-RU" sz="1400" b="1" i="0" u="none" strike="noStrike" dirty="0">
                        <a:solidFill>
                          <a:srgbClr val="000000"/>
                        </a:solidFill>
                        <a:latin typeface="Times New Roman" pitchFamily="18" charset="0"/>
                        <a:cs typeface="Times New Roman" pitchFamily="18" charset="0"/>
                      </a:endParaRPr>
                    </a:p>
                  </a:txBody>
                  <a:tcPr marL="7465" marR="7465" marT="7465" marB="0" anchor="b">
                    <a:lnL>
                      <a:noFill/>
                    </a:lnL>
                    <a:lnR>
                      <a:noFill/>
                    </a:lnR>
                    <a:lnT>
                      <a:noFill/>
                    </a:lnT>
                    <a:lnB>
                      <a:noFill/>
                    </a:lnB>
                  </a:tcPr>
                </a:tc>
              </a:tr>
              <a:tr h="260294">
                <a:tc>
                  <a:txBody>
                    <a:bodyPr/>
                    <a:lstStyle/>
                    <a:p>
                      <a:pPr algn="ctr" fontAlgn="t"/>
                      <a:endParaRPr lang="ru-RU" sz="1400" b="1" i="0" u="none" strike="noStrike">
                        <a:solidFill>
                          <a:srgbClr val="000000"/>
                        </a:solidFill>
                        <a:latin typeface="Times New Roman" pitchFamily="18" charset="0"/>
                        <a:cs typeface="Times New Roman" pitchFamily="18" charset="0"/>
                      </a:endParaRPr>
                    </a:p>
                  </a:txBody>
                  <a:tcPr marL="7465" marR="7465" marT="7465" marB="0">
                    <a:lnL>
                      <a:noFill/>
                    </a:lnL>
                    <a:lnR>
                      <a:noFill/>
                    </a:lnR>
                    <a:lnT>
                      <a:noFill/>
                    </a:lnT>
                    <a:lnB>
                      <a:noFill/>
                    </a:lnB>
                  </a:tcPr>
                </a:tc>
                <a:tc>
                  <a:txBody>
                    <a:bodyPr/>
                    <a:lstStyle/>
                    <a:p>
                      <a:pPr algn="ctr" fontAlgn="t"/>
                      <a:endParaRPr lang="ru-RU" sz="1400" b="1" i="0" u="none" strike="noStrike">
                        <a:solidFill>
                          <a:srgbClr val="000000"/>
                        </a:solidFill>
                        <a:latin typeface="Times New Roman" pitchFamily="18" charset="0"/>
                        <a:cs typeface="Times New Roman" pitchFamily="18" charset="0"/>
                      </a:endParaRPr>
                    </a:p>
                  </a:txBody>
                  <a:tcPr marL="7465" marR="7465" marT="7465" marB="0">
                    <a:lnL>
                      <a:noFill/>
                    </a:lnL>
                    <a:lnR>
                      <a:noFill/>
                    </a:lnR>
                    <a:lnT>
                      <a:noFill/>
                    </a:lnT>
                    <a:lnB>
                      <a:noFill/>
                    </a:lnB>
                  </a:tcPr>
                </a:tc>
                <a:tc>
                  <a:txBody>
                    <a:bodyPr/>
                    <a:lstStyle/>
                    <a:p>
                      <a:pPr algn="ctr" fontAlgn="t"/>
                      <a:endParaRPr lang="ru-RU" sz="1400" b="1" i="0" u="none" strike="noStrike">
                        <a:solidFill>
                          <a:srgbClr val="000000"/>
                        </a:solidFill>
                        <a:latin typeface="Times New Roman" pitchFamily="18" charset="0"/>
                        <a:cs typeface="Times New Roman" pitchFamily="18" charset="0"/>
                      </a:endParaRPr>
                    </a:p>
                  </a:txBody>
                  <a:tcPr marL="7465" marR="7465" marT="7465" marB="0">
                    <a:lnL>
                      <a:noFill/>
                    </a:lnL>
                    <a:lnR>
                      <a:noFill/>
                    </a:lnR>
                    <a:lnT>
                      <a:noFill/>
                    </a:lnT>
                    <a:lnB>
                      <a:noFill/>
                    </a:lnB>
                  </a:tcPr>
                </a:tc>
                <a:tc>
                  <a:txBody>
                    <a:bodyPr/>
                    <a:lstStyle/>
                    <a:p>
                      <a:pPr algn="ctr" fontAlgn="t"/>
                      <a:endParaRPr lang="ru-RU" sz="1400" b="1" i="0" u="none" strike="noStrike">
                        <a:solidFill>
                          <a:srgbClr val="000000"/>
                        </a:solidFill>
                        <a:latin typeface="Times New Roman" pitchFamily="18" charset="0"/>
                        <a:cs typeface="Times New Roman" pitchFamily="18" charset="0"/>
                      </a:endParaRPr>
                    </a:p>
                  </a:txBody>
                  <a:tcPr marL="7465" marR="7465" marT="7465" marB="0">
                    <a:lnL>
                      <a:noFill/>
                    </a:lnL>
                    <a:lnR>
                      <a:noFill/>
                    </a:lnR>
                    <a:lnT>
                      <a:noFill/>
                    </a:lnT>
                    <a:lnB>
                      <a:noFill/>
                    </a:lnB>
                  </a:tcPr>
                </a:tc>
                <a:tc>
                  <a:txBody>
                    <a:bodyPr/>
                    <a:lstStyle/>
                    <a:p>
                      <a:pPr algn="ctr" fontAlgn="t"/>
                      <a:endParaRPr lang="ru-RU" sz="1400" b="1" i="0" u="none" strike="noStrike">
                        <a:solidFill>
                          <a:srgbClr val="000000"/>
                        </a:solidFill>
                        <a:latin typeface="Times New Roman" pitchFamily="18" charset="0"/>
                        <a:cs typeface="Times New Roman" pitchFamily="18" charset="0"/>
                      </a:endParaRPr>
                    </a:p>
                  </a:txBody>
                  <a:tcPr marL="7465" marR="7465" marT="7465" marB="0">
                    <a:lnL>
                      <a:noFill/>
                    </a:lnL>
                    <a:lnR>
                      <a:noFill/>
                    </a:lnR>
                    <a:lnT>
                      <a:noFill/>
                    </a:lnT>
                    <a:lnB>
                      <a:noFill/>
                    </a:lnB>
                  </a:tcPr>
                </a:tc>
                <a:tc>
                  <a:txBody>
                    <a:bodyPr/>
                    <a:lstStyle/>
                    <a:p>
                      <a:pPr algn="ctr" fontAlgn="t"/>
                      <a:endParaRPr lang="ru-RU" sz="1400" b="1" i="0" u="none" strike="noStrike">
                        <a:solidFill>
                          <a:srgbClr val="000000"/>
                        </a:solidFill>
                        <a:latin typeface="Times New Roman" pitchFamily="18" charset="0"/>
                        <a:cs typeface="Times New Roman" pitchFamily="18" charset="0"/>
                      </a:endParaRPr>
                    </a:p>
                  </a:txBody>
                  <a:tcPr marL="7465" marR="7465" marT="7465" marB="0">
                    <a:lnL>
                      <a:noFill/>
                    </a:lnL>
                    <a:lnR>
                      <a:noFill/>
                    </a:lnR>
                    <a:lnT>
                      <a:noFill/>
                    </a:lnT>
                    <a:lnB>
                      <a:noFill/>
                    </a:lnB>
                  </a:tcPr>
                </a:tc>
                <a:tc>
                  <a:txBody>
                    <a:bodyPr/>
                    <a:lstStyle/>
                    <a:p>
                      <a:pPr algn="ctr" fontAlgn="t"/>
                      <a:endParaRPr lang="ru-RU" sz="1400" b="1" i="0" u="none" strike="noStrike">
                        <a:solidFill>
                          <a:srgbClr val="000000"/>
                        </a:solidFill>
                        <a:latin typeface="Times New Roman" pitchFamily="18" charset="0"/>
                        <a:cs typeface="Times New Roman" pitchFamily="18" charset="0"/>
                      </a:endParaRPr>
                    </a:p>
                  </a:txBody>
                  <a:tcPr marL="7465" marR="7465" marT="7465" marB="0">
                    <a:lnL>
                      <a:noFill/>
                    </a:lnL>
                    <a:lnR>
                      <a:noFill/>
                    </a:lnR>
                    <a:lnT>
                      <a:noFill/>
                    </a:lnT>
                    <a:lnB>
                      <a:noFill/>
                    </a:lnB>
                  </a:tcPr>
                </a:tc>
                <a:tc>
                  <a:txBody>
                    <a:bodyPr/>
                    <a:lstStyle/>
                    <a:p>
                      <a:pPr algn="ctr" fontAlgn="t"/>
                      <a:endParaRPr lang="ru-RU" sz="1400" b="1" i="0" u="none" strike="noStrike">
                        <a:solidFill>
                          <a:srgbClr val="000000"/>
                        </a:solidFill>
                        <a:latin typeface="Times New Roman" pitchFamily="18" charset="0"/>
                        <a:cs typeface="Times New Roman" pitchFamily="18" charset="0"/>
                      </a:endParaRPr>
                    </a:p>
                  </a:txBody>
                  <a:tcPr marL="7465" marR="7465" marT="7465" marB="0">
                    <a:lnL>
                      <a:noFill/>
                    </a:lnL>
                    <a:lnR>
                      <a:noFill/>
                    </a:lnR>
                    <a:lnT>
                      <a:noFill/>
                    </a:lnT>
                    <a:lnB>
                      <a:noFill/>
                    </a:lnB>
                  </a:tcPr>
                </a:tc>
                <a:tc>
                  <a:txBody>
                    <a:bodyPr/>
                    <a:lstStyle/>
                    <a:p>
                      <a:pPr algn="ctr" fontAlgn="t"/>
                      <a:r>
                        <a:rPr lang="ru-RU" sz="1400" b="1" i="0" u="none" strike="noStrike">
                          <a:solidFill>
                            <a:srgbClr val="000000"/>
                          </a:solidFill>
                          <a:latin typeface="Times New Roman" pitchFamily="18" charset="0"/>
                          <a:cs typeface="Times New Roman" pitchFamily="18" charset="0"/>
                        </a:rPr>
                        <a:t> </a:t>
                      </a:r>
                    </a:p>
                  </a:txBody>
                  <a:tcPr marL="7465" marR="7465" marT="7465" marB="0">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t"/>
                      <a:r>
                        <a:rPr lang="ru-RU" sz="1400" b="1" i="0" u="none" strike="noStrike">
                          <a:solidFill>
                            <a:srgbClr val="000000"/>
                          </a:solidFill>
                          <a:latin typeface="Times New Roman" pitchFamily="18" charset="0"/>
                          <a:cs typeface="Times New Roman" pitchFamily="18" charset="0"/>
                        </a:rPr>
                        <a:t> </a:t>
                      </a:r>
                    </a:p>
                  </a:txBody>
                  <a:tcPr marL="7465" marR="7465" marT="746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endParaRPr lang="ru-RU" sz="1400" b="1" i="0" u="none" strike="noStrike">
                        <a:solidFill>
                          <a:srgbClr val="000000"/>
                        </a:solidFill>
                        <a:latin typeface="Times New Roman" pitchFamily="18" charset="0"/>
                        <a:cs typeface="Times New Roman" pitchFamily="18" charset="0"/>
                      </a:endParaRPr>
                    </a:p>
                  </a:txBody>
                  <a:tcPr marL="7465" marR="7465" marT="7465" marB="0">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t"/>
                      <a:endParaRPr lang="ru-RU" sz="1400" b="1" i="0" u="none" strike="noStrike">
                        <a:solidFill>
                          <a:srgbClr val="000000"/>
                        </a:solidFill>
                        <a:latin typeface="Times New Roman" pitchFamily="18" charset="0"/>
                        <a:cs typeface="Times New Roman" pitchFamily="18" charset="0"/>
                      </a:endParaRPr>
                    </a:p>
                  </a:txBody>
                  <a:tcPr marL="7465" marR="7465" marT="7465" marB="0">
                    <a:lnL>
                      <a:noFill/>
                    </a:lnL>
                    <a:lnR>
                      <a:noFill/>
                    </a:lnR>
                    <a:lnT>
                      <a:noFill/>
                    </a:lnT>
                    <a:lnB>
                      <a:noFill/>
                    </a:lnB>
                  </a:tcPr>
                </a:tc>
                <a:tc>
                  <a:txBody>
                    <a:bodyPr/>
                    <a:lstStyle/>
                    <a:p>
                      <a:pPr algn="ctr" fontAlgn="t"/>
                      <a:endParaRPr lang="ru-RU" sz="1400" b="1" i="0" u="none" strike="noStrike">
                        <a:solidFill>
                          <a:srgbClr val="000000"/>
                        </a:solidFill>
                        <a:latin typeface="Times New Roman" pitchFamily="18" charset="0"/>
                        <a:cs typeface="Times New Roman" pitchFamily="18" charset="0"/>
                      </a:endParaRPr>
                    </a:p>
                  </a:txBody>
                  <a:tcPr marL="7465" marR="7465" marT="7465" marB="0">
                    <a:lnL>
                      <a:noFill/>
                    </a:lnL>
                    <a:lnR>
                      <a:noFill/>
                    </a:lnR>
                    <a:lnT>
                      <a:noFill/>
                    </a:lnT>
                    <a:lnB>
                      <a:noFill/>
                    </a:lnB>
                  </a:tcPr>
                </a:tc>
                <a:tc>
                  <a:txBody>
                    <a:bodyPr/>
                    <a:lstStyle/>
                    <a:p>
                      <a:pPr algn="ctr" fontAlgn="t"/>
                      <a:endParaRPr lang="ru-RU" sz="1400" b="1" i="0" u="none" strike="noStrike">
                        <a:solidFill>
                          <a:srgbClr val="000000"/>
                        </a:solidFill>
                        <a:latin typeface="Times New Roman" pitchFamily="18" charset="0"/>
                        <a:cs typeface="Times New Roman" pitchFamily="18" charset="0"/>
                      </a:endParaRPr>
                    </a:p>
                  </a:txBody>
                  <a:tcPr marL="7465" marR="7465" marT="7465" marB="0">
                    <a:lnL>
                      <a:noFill/>
                    </a:lnL>
                    <a:lnR>
                      <a:noFill/>
                    </a:lnR>
                    <a:lnT>
                      <a:noFill/>
                    </a:lnT>
                    <a:lnB>
                      <a:noFill/>
                    </a:lnB>
                  </a:tcPr>
                </a:tc>
                <a:tc>
                  <a:txBody>
                    <a:bodyPr/>
                    <a:lstStyle/>
                    <a:p>
                      <a:pPr algn="ctr" fontAlgn="t"/>
                      <a:endParaRPr lang="ru-RU" sz="1400" b="1" i="0" u="none" strike="noStrike">
                        <a:solidFill>
                          <a:srgbClr val="000000"/>
                        </a:solidFill>
                        <a:latin typeface="Times New Roman" pitchFamily="18" charset="0"/>
                        <a:cs typeface="Times New Roman" pitchFamily="18" charset="0"/>
                      </a:endParaRPr>
                    </a:p>
                  </a:txBody>
                  <a:tcPr marL="7465" marR="7465" marT="7465" marB="0">
                    <a:lnL>
                      <a:noFill/>
                    </a:lnL>
                    <a:lnR>
                      <a:noFill/>
                    </a:lnR>
                    <a:lnT>
                      <a:noFill/>
                    </a:lnT>
                    <a:lnB>
                      <a:noFill/>
                    </a:lnB>
                  </a:tcPr>
                </a:tc>
                <a:tc>
                  <a:txBody>
                    <a:bodyPr/>
                    <a:lstStyle/>
                    <a:p>
                      <a:pPr algn="ctr" fontAlgn="t"/>
                      <a:endParaRPr lang="ru-RU" sz="1400" b="1" i="0" u="none" strike="noStrike">
                        <a:solidFill>
                          <a:srgbClr val="000000"/>
                        </a:solidFill>
                        <a:latin typeface="Times New Roman" pitchFamily="18" charset="0"/>
                        <a:cs typeface="Times New Roman" pitchFamily="18" charset="0"/>
                      </a:endParaRPr>
                    </a:p>
                  </a:txBody>
                  <a:tcPr marL="7465" marR="7465" marT="7465" marB="0">
                    <a:lnL>
                      <a:noFill/>
                    </a:lnL>
                    <a:lnR>
                      <a:noFill/>
                    </a:lnR>
                    <a:lnT>
                      <a:noFill/>
                    </a:lnT>
                    <a:lnB>
                      <a:noFill/>
                    </a:lnB>
                  </a:tcPr>
                </a:tc>
                <a:tc>
                  <a:txBody>
                    <a:bodyPr/>
                    <a:lstStyle/>
                    <a:p>
                      <a:pPr algn="ctr" fontAlgn="t"/>
                      <a:endParaRPr lang="ru-RU" sz="1400" b="1" i="0" u="none" strike="noStrike">
                        <a:solidFill>
                          <a:srgbClr val="000000"/>
                        </a:solidFill>
                        <a:latin typeface="Times New Roman" pitchFamily="18" charset="0"/>
                        <a:cs typeface="Times New Roman" pitchFamily="18" charset="0"/>
                      </a:endParaRPr>
                    </a:p>
                  </a:txBody>
                  <a:tcPr marL="7465" marR="7465" marT="7465" marB="0">
                    <a:lnL>
                      <a:noFill/>
                    </a:lnL>
                    <a:lnR>
                      <a:noFill/>
                    </a:lnR>
                    <a:lnT>
                      <a:noFill/>
                    </a:lnT>
                    <a:lnB>
                      <a:noFill/>
                    </a:lnB>
                  </a:tcPr>
                </a:tc>
                <a:tc>
                  <a:txBody>
                    <a:bodyPr/>
                    <a:lstStyle/>
                    <a:p>
                      <a:pPr algn="ctr" fontAlgn="b"/>
                      <a:endParaRPr lang="ru-RU" sz="1400" b="1" i="0" u="none" strike="noStrike" dirty="0">
                        <a:solidFill>
                          <a:srgbClr val="000000"/>
                        </a:solidFill>
                        <a:latin typeface="Times New Roman" pitchFamily="18" charset="0"/>
                        <a:cs typeface="Times New Roman" pitchFamily="18" charset="0"/>
                      </a:endParaRPr>
                    </a:p>
                  </a:txBody>
                  <a:tcPr marL="7465" marR="7465" marT="7465" marB="0" anchor="b">
                    <a:lnL>
                      <a:noFill/>
                    </a:lnL>
                    <a:lnR>
                      <a:noFill/>
                    </a:lnR>
                    <a:lnT>
                      <a:noFill/>
                    </a:lnT>
                    <a:lnB>
                      <a:noFill/>
                    </a:lnB>
                  </a:tcPr>
                </a:tc>
              </a:tr>
              <a:tr h="260294">
                <a:tc>
                  <a:txBody>
                    <a:bodyPr/>
                    <a:lstStyle/>
                    <a:p>
                      <a:pPr algn="ctr" fontAlgn="t"/>
                      <a:endParaRPr lang="ru-RU" sz="1400" b="1" i="0" u="none" strike="noStrike">
                        <a:solidFill>
                          <a:srgbClr val="000000"/>
                        </a:solidFill>
                        <a:latin typeface="Times New Roman" pitchFamily="18" charset="0"/>
                        <a:cs typeface="Times New Roman" pitchFamily="18" charset="0"/>
                      </a:endParaRPr>
                    </a:p>
                  </a:txBody>
                  <a:tcPr marL="7465" marR="7465" marT="7465" marB="0">
                    <a:lnL>
                      <a:noFill/>
                    </a:lnL>
                    <a:lnR>
                      <a:noFill/>
                    </a:lnR>
                    <a:lnT>
                      <a:noFill/>
                    </a:lnT>
                    <a:lnB>
                      <a:noFill/>
                    </a:lnB>
                  </a:tcPr>
                </a:tc>
                <a:tc>
                  <a:txBody>
                    <a:bodyPr/>
                    <a:lstStyle/>
                    <a:p>
                      <a:pPr algn="ctr" fontAlgn="t"/>
                      <a:endParaRPr lang="ru-RU" sz="1400" b="1" i="0" u="none" strike="noStrike">
                        <a:solidFill>
                          <a:srgbClr val="000000"/>
                        </a:solidFill>
                        <a:latin typeface="Times New Roman" pitchFamily="18" charset="0"/>
                        <a:cs typeface="Times New Roman" pitchFamily="18" charset="0"/>
                      </a:endParaRPr>
                    </a:p>
                  </a:txBody>
                  <a:tcPr marL="7465" marR="7465" marT="7465" marB="0">
                    <a:lnL>
                      <a:noFill/>
                    </a:lnL>
                    <a:lnR>
                      <a:noFill/>
                    </a:lnR>
                    <a:lnT>
                      <a:noFill/>
                    </a:lnT>
                    <a:lnB>
                      <a:noFill/>
                    </a:lnB>
                  </a:tcPr>
                </a:tc>
                <a:tc>
                  <a:txBody>
                    <a:bodyPr/>
                    <a:lstStyle/>
                    <a:p>
                      <a:pPr algn="ctr" fontAlgn="t"/>
                      <a:endParaRPr lang="ru-RU" sz="1400" b="1" i="0" u="none" strike="noStrike">
                        <a:solidFill>
                          <a:srgbClr val="000000"/>
                        </a:solidFill>
                        <a:latin typeface="Times New Roman" pitchFamily="18" charset="0"/>
                        <a:cs typeface="Times New Roman" pitchFamily="18" charset="0"/>
                      </a:endParaRPr>
                    </a:p>
                  </a:txBody>
                  <a:tcPr marL="7465" marR="7465" marT="7465" marB="0">
                    <a:lnL>
                      <a:noFill/>
                    </a:lnL>
                    <a:lnR>
                      <a:noFill/>
                    </a:lnR>
                    <a:lnT>
                      <a:noFill/>
                    </a:lnT>
                    <a:lnB>
                      <a:noFill/>
                    </a:lnB>
                  </a:tcPr>
                </a:tc>
                <a:tc>
                  <a:txBody>
                    <a:bodyPr/>
                    <a:lstStyle/>
                    <a:p>
                      <a:pPr algn="ctr" fontAlgn="t"/>
                      <a:endParaRPr lang="ru-RU" sz="1400" b="1" i="0" u="none" strike="noStrike">
                        <a:solidFill>
                          <a:srgbClr val="000000"/>
                        </a:solidFill>
                        <a:latin typeface="Times New Roman" pitchFamily="18" charset="0"/>
                        <a:cs typeface="Times New Roman" pitchFamily="18" charset="0"/>
                      </a:endParaRPr>
                    </a:p>
                  </a:txBody>
                  <a:tcPr marL="7465" marR="7465" marT="7465" marB="0">
                    <a:lnL>
                      <a:noFill/>
                    </a:lnL>
                    <a:lnR>
                      <a:noFill/>
                    </a:lnR>
                    <a:lnT>
                      <a:noFill/>
                    </a:lnT>
                    <a:lnB>
                      <a:noFill/>
                    </a:lnB>
                  </a:tcPr>
                </a:tc>
                <a:tc>
                  <a:txBody>
                    <a:bodyPr/>
                    <a:lstStyle/>
                    <a:p>
                      <a:pPr algn="ctr" fontAlgn="t"/>
                      <a:endParaRPr lang="ru-RU" sz="1400" b="1" i="0" u="none" strike="noStrike">
                        <a:solidFill>
                          <a:srgbClr val="000000"/>
                        </a:solidFill>
                        <a:latin typeface="Times New Roman" pitchFamily="18" charset="0"/>
                        <a:cs typeface="Times New Roman" pitchFamily="18" charset="0"/>
                      </a:endParaRPr>
                    </a:p>
                  </a:txBody>
                  <a:tcPr marL="7465" marR="7465" marT="7465" marB="0">
                    <a:lnL>
                      <a:noFill/>
                    </a:lnL>
                    <a:lnR>
                      <a:noFill/>
                    </a:lnR>
                    <a:lnT>
                      <a:noFill/>
                    </a:lnT>
                    <a:lnB>
                      <a:noFill/>
                    </a:lnB>
                  </a:tcPr>
                </a:tc>
                <a:tc>
                  <a:txBody>
                    <a:bodyPr/>
                    <a:lstStyle/>
                    <a:p>
                      <a:pPr algn="ctr" fontAlgn="t"/>
                      <a:endParaRPr lang="ru-RU" sz="1400" b="1" i="0" u="none" strike="noStrike">
                        <a:solidFill>
                          <a:srgbClr val="000000"/>
                        </a:solidFill>
                        <a:latin typeface="Times New Roman" pitchFamily="18" charset="0"/>
                        <a:cs typeface="Times New Roman" pitchFamily="18" charset="0"/>
                      </a:endParaRPr>
                    </a:p>
                  </a:txBody>
                  <a:tcPr marL="7465" marR="7465" marT="7465" marB="0">
                    <a:lnL>
                      <a:noFill/>
                    </a:lnL>
                    <a:lnR>
                      <a:noFill/>
                    </a:lnR>
                    <a:lnT>
                      <a:noFill/>
                    </a:lnT>
                    <a:lnB>
                      <a:noFill/>
                    </a:lnB>
                  </a:tcPr>
                </a:tc>
                <a:tc>
                  <a:txBody>
                    <a:bodyPr/>
                    <a:lstStyle/>
                    <a:p>
                      <a:pPr algn="ctr" fontAlgn="t"/>
                      <a:endParaRPr lang="ru-RU" sz="1400" b="1" i="0" u="none" strike="noStrike">
                        <a:solidFill>
                          <a:srgbClr val="000000"/>
                        </a:solidFill>
                        <a:latin typeface="Times New Roman" pitchFamily="18" charset="0"/>
                        <a:cs typeface="Times New Roman" pitchFamily="18" charset="0"/>
                      </a:endParaRPr>
                    </a:p>
                  </a:txBody>
                  <a:tcPr marL="7465" marR="7465" marT="7465" marB="0">
                    <a:lnL>
                      <a:noFill/>
                    </a:lnL>
                    <a:lnR>
                      <a:noFill/>
                    </a:lnR>
                    <a:lnT>
                      <a:noFill/>
                    </a:lnT>
                    <a:lnB>
                      <a:noFill/>
                    </a:lnB>
                  </a:tcPr>
                </a:tc>
                <a:tc>
                  <a:txBody>
                    <a:bodyPr/>
                    <a:lstStyle/>
                    <a:p>
                      <a:pPr algn="ctr" fontAlgn="t"/>
                      <a:endParaRPr lang="ru-RU" sz="1400" b="1" i="0" u="none" strike="noStrike">
                        <a:solidFill>
                          <a:srgbClr val="000000"/>
                        </a:solidFill>
                        <a:latin typeface="Times New Roman" pitchFamily="18" charset="0"/>
                        <a:cs typeface="Times New Roman" pitchFamily="18" charset="0"/>
                      </a:endParaRPr>
                    </a:p>
                  </a:txBody>
                  <a:tcPr marL="7465" marR="7465" marT="7465" marB="0">
                    <a:lnL>
                      <a:noFill/>
                    </a:lnL>
                    <a:lnR>
                      <a:noFill/>
                    </a:lnR>
                    <a:lnT>
                      <a:noFill/>
                    </a:lnT>
                    <a:lnB>
                      <a:noFill/>
                    </a:lnB>
                  </a:tcPr>
                </a:tc>
                <a:tc>
                  <a:txBody>
                    <a:bodyPr/>
                    <a:lstStyle/>
                    <a:p>
                      <a:pPr algn="ctr" fontAlgn="t"/>
                      <a:r>
                        <a:rPr lang="ru-RU" sz="1400" b="1" i="0" u="none" strike="noStrike">
                          <a:solidFill>
                            <a:srgbClr val="000000"/>
                          </a:solidFill>
                          <a:latin typeface="Times New Roman" pitchFamily="18" charset="0"/>
                          <a:cs typeface="Times New Roman" pitchFamily="18" charset="0"/>
                        </a:rPr>
                        <a:t> </a:t>
                      </a:r>
                    </a:p>
                  </a:txBody>
                  <a:tcPr marL="7465" marR="7465" marT="7465" marB="0">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t"/>
                      <a:r>
                        <a:rPr lang="ru-RU" sz="1400" b="1" i="0" u="none" strike="noStrike">
                          <a:solidFill>
                            <a:srgbClr val="000000"/>
                          </a:solidFill>
                          <a:latin typeface="Times New Roman" pitchFamily="18" charset="0"/>
                          <a:cs typeface="Times New Roman" pitchFamily="18" charset="0"/>
                        </a:rPr>
                        <a:t> </a:t>
                      </a:r>
                    </a:p>
                  </a:txBody>
                  <a:tcPr marL="7465" marR="7465" marT="746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endParaRPr lang="ru-RU" sz="1400" b="1" i="0" u="none" strike="noStrike">
                        <a:solidFill>
                          <a:srgbClr val="000000"/>
                        </a:solidFill>
                        <a:latin typeface="Times New Roman" pitchFamily="18" charset="0"/>
                        <a:cs typeface="Times New Roman" pitchFamily="18" charset="0"/>
                      </a:endParaRPr>
                    </a:p>
                  </a:txBody>
                  <a:tcPr marL="7465" marR="7465" marT="7465" marB="0">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t"/>
                      <a:endParaRPr lang="ru-RU" sz="1400" b="1" i="0" u="none" strike="noStrike">
                        <a:solidFill>
                          <a:srgbClr val="000000"/>
                        </a:solidFill>
                        <a:latin typeface="Times New Roman" pitchFamily="18" charset="0"/>
                        <a:cs typeface="Times New Roman" pitchFamily="18" charset="0"/>
                      </a:endParaRPr>
                    </a:p>
                  </a:txBody>
                  <a:tcPr marL="7465" marR="7465" marT="7465" marB="0">
                    <a:lnL>
                      <a:noFill/>
                    </a:lnL>
                    <a:lnR>
                      <a:noFill/>
                    </a:lnR>
                    <a:lnT>
                      <a:noFill/>
                    </a:lnT>
                    <a:lnB>
                      <a:noFill/>
                    </a:lnB>
                  </a:tcPr>
                </a:tc>
                <a:tc>
                  <a:txBody>
                    <a:bodyPr/>
                    <a:lstStyle/>
                    <a:p>
                      <a:pPr algn="ctr" fontAlgn="t"/>
                      <a:endParaRPr lang="ru-RU" sz="1400" b="1" i="0" u="none" strike="noStrike">
                        <a:solidFill>
                          <a:srgbClr val="000000"/>
                        </a:solidFill>
                        <a:latin typeface="Times New Roman" pitchFamily="18" charset="0"/>
                        <a:cs typeface="Times New Roman" pitchFamily="18" charset="0"/>
                      </a:endParaRPr>
                    </a:p>
                  </a:txBody>
                  <a:tcPr marL="7465" marR="7465" marT="7465" marB="0">
                    <a:lnL>
                      <a:noFill/>
                    </a:lnL>
                    <a:lnR>
                      <a:noFill/>
                    </a:lnR>
                    <a:lnT>
                      <a:noFill/>
                    </a:lnT>
                    <a:lnB>
                      <a:noFill/>
                    </a:lnB>
                  </a:tcPr>
                </a:tc>
                <a:tc>
                  <a:txBody>
                    <a:bodyPr/>
                    <a:lstStyle/>
                    <a:p>
                      <a:pPr algn="ctr" fontAlgn="t"/>
                      <a:endParaRPr lang="ru-RU" sz="1400" b="1" i="0" u="none" strike="noStrike">
                        <a:solidFill>
                          <a:srgbClr val="000000"/>
                        </a:solidFill>
                        <a:latin typeface="Times New Roman" pitchFamily="18" charset="0"/>
                        <a:cs typeface="Times New Roman" pitchFamily="18" charset="0"/>
                      </a:endParaRPr>
                    </a:p>
                  </a:txBody>
                  <a:tcPr marL="7465" marR="7465" marT="7465" marB="0">
                    <a:lnL>
                      <a:noFill/>
                    </a:lnL>
                    <a:lnR>
                      <a:noFill/>
                    </a:lnR>
                    <a:lnT>
                      <a:noFill/>
                    </a:lnT>
                    <a:lnB>
                      <a:noFill/>
                    </a:lnB>
                  </a:tcPr>
                </a:tc>
                <a:tc>
                  <a:txBody>
                    <a:bodyPr/>
                    <a:lstStyle/>
                    <a:p>
                      <a:pPr algn="ctr" fontAlgn="t"/>
                      <a:endParaRPr lang="ru-RU" sz="1400" b="1" i="0" u="none" strike="noStrike">
                        <a:solidFill>
                          <a:srgbClr val="000000"/>
                        </a:solidFill>
                        <a:latin typeface="Times New Roman" pitchFamily="18" charset="0"/>
                        <a:cs typeface="Times New Roman" pitchFamily="18" charset="0"/>
                      </a:endParaRPr>
                    </a:p>
                  </a:txBody>
                  <a:tcPr marL="7465" marR="7465" marT="7465" marB="0">
                    <a:lnL>
                      <a:noFill/>
                    </a:lnL>
                    <a:lnR>
                      <a:noFill/>
                    </a:lnR>
                    <a:lnT>
                      <a:noFill/>
                    </a:lnT>
                    <a:lnB>
                      <a:noFill/>
                    </a:lnB>
                  </a:tcPr>
                </a:tc>
                <a:tc>
                  <a:txBody>
                    <a:bodyPr/>
                    <a:lstStyle/>
                    <a:p>
                      <a:pPr algn="ctr" fontAlgn="t"/>
                      <a:endParaRPr lang="ru-RU" sz="1400" b="1" i="0" u="none" strike="noStrike">
                        <a:solidFill>
                          <a:srgbClr val="000000"/>
                        </a:solidFill>
                        <a:latin typeface="Times New Roman" pitchFamily="18" charset="0"/>
                        <a:cs typeface="Times New Roman" pitchFamily="18" charset="0"/>
                      </a:endParaRPr>
                    </a:p>
                  </a:txBody>
                  <a:tcPr marL="7465" marR="7465" marT="7465" marB="0">
                    <a:lnL>
                      <a:noFill/>
                    </a:lnL>
                    <a:lnR>
                      <a:noFill/>
                    </a:lnR>
                    <a:lnT>
                      <a:noFill/>
                    </a:lnT>
                    <a:lnB>
                      <a:noFill/>
                    </a:lnB>
                  </a:tcPr>
                </a:tc>
                <a:tc>
                  <a:txBody>
                    <a:bodyPr/>
                    <a:lstStyle/>
                    <a:p>
                      <a:pPr algn="ctr" fontAlgn="t"/>
                      <a:endParaRPr lang="ru-RU" sz="1400" b="1" i="0" u="none" strike="noStrike">
                        <a:solidFill>
                          <a:srgbClr val="000000"/>
                        </a:solidFill>
                        <a:latin typeface="Times New Roman" pitchFamily="18" charset="0"/>
                        <a:cs typeface="Times New Roman" pitchFamily="18" charset="0"/>
                      </a:endParaRPr>
                    </a:p>
                  </a:txBody>
                  <a:tcPr marL="7465" marR="7465" marT="7465" marB="0">
                    <a:lnL>
                      <a:noFill/>
                    </a:lnL>
                    <a:lnR>
                      <a:noFill/>
                    </a:lnR>
                    <a:lnT>
                      <a:noFill/>
                    </a:lnT>
                    <a:lnB>
                      <a:noFill/>
                    </a:lnB>
                  </a:tcPr>
                </a:tc>
                <a:tc>
                  <a:txBody>
                    <a:bodyPr/>
                    <a:lstStyle/>
                    <a:p>
                      <a:pPr algn="ctr" fontAlgn="b"/>
                      <a:endParaRPr lang="ru-RU" sz="1400" b="1" i="0" u="none" strike="noStrike">
                        <a:solidFill>
                          <a:srgbClr val="000000"/>
                        </a:solidFill>
                        <a:latin typeface="Times New Roman" pitchFamily="18" charset="0"/>
                        <a:cs typeface="Times New Roman" pitchFamily="18" charset="0"/>
                      </a:endParaRPr>
                    </a:p>
                  </a:txBody>
                  <a:tcPr marL="7465" marR="7465" marT="7465" marB="0" anchor="b">
                    <a:lnL>
                      <a:noFill/>
                    </a:lnL>
                    <a:lnR>
                      <a:noFill/>
                    </a:lnR>
                    <a:lnT>
                      <a:noFill/>
                    </a:lnT>
                    <a:lnB>
                      <a:noFill/>
                    </a:lnB>
                  </a:tcPr>
                </a:tc>
              </a:tr>
              <a:tr h="260294">
                <a:tc>
                  <a:txBody>
                    <a:bodyPr/>
                    <a:lstStyle/>
                    <a:p>
                      <a:pPr algn="ctr" fontAlgn="t"/>
                      <a:endParaRPr lang="ru-RU" sz="1400" b="1" i="0" u="none" strike="noStrike">
                        <a:solidFill>
                          <a:srgbClr val="000000"/>
                        </a:solidFill>
                        <a:latin typeface="Times New Roman" pitchFamily="18" charset="0"/>
                        <a:cs typeface="Times New Roman" pitchFamily="18" charset="0"/>
                      </a:endParaRPr>
                    </a:p>
                  </a:txBody>
                  <a:tcPr marL="7465" marR="7465" marT="7465" marB="0">
                    <a:lnL>
                      <a:noFill/>
                    </a:lnL>
                    <a:lnR>
                      <a:noFill/>
                    </a:lnR>
                    <a:lnT>
                      <a:noFill/>
                    </a:lnT>
                    <a:lnB>
                      <a:noFill/>
                    </a:lnB>
                  </a:tcPr>
                </a:tc>
                <a:tc>
                  <a:txBody>
                    <a:bodyPr/>
                    <a:lstStyle/>
                    <a:p>
                      <a:pPr algn="ctr" fontAlgn="t"/>
                      <a:endParaRPr lang="ru-RU" sz="1400" b="1" i="0" u="none" strike="noStrike">
                        <a:solidFill>
                          <a:srgbClr val="000000"/>
                        </a:solidFill>
                        <a:latin typeface="Times New Roman" pitchFamily="18" charset="0"/>
                        <a:cs typeface="Times New Roman" pitchFamily="18" charset="0"/>
                      </a:endParaRPr>
                    </a:p>
                  </a:txBody>
                  <a:tcPr marL="7465" marR="7465" marT="7465" marB="0">
                    <a:lnL>
                      <a:noFill/>
                    </a:lnL>
                    <a:lnR>
                      <a:noFill/>
                    </a:lnR>
                    <a:lnT>
                      <a:noFill/>
                    </a:lnT>
                    <a:lnB>
                      <a:noFill/>
                    </a:lnB>
                  </a:tcPr>
                </a:tc>
                <a:tc>
                  <a:txBody>
                    <a:bodyPr/>
                    <a:lstStyle/>
                    <a:p>
                      <a:pPr algn="ctr" fontAlgn="t"/>
                      <a:endParaRPr lang="ru-RU" sz="1400" b="1" i="0" u="none" strike="noStrike">
                        <a:solidFill>
                          <a:srgbClr val="000000"/>
                        </a:solidFill>
                        <a:latin typeface="Times New Roman" pitchFamily="18" charset="0"/>
                        <a:cs typeface="Times New Roman" pitchFamily="18" charset="0"/>
                      </a:endParaRPr>
                    </a:p>
                  </a:txBody>
                  <a:tcPr marL="7465" marR="7465" marT="7465" marB="0">
                    <a:lnL>
                      <a:noFill/>
                    </a:lnL>
                    <a:lnR>
                      <a:noFill/>
                    </a:lnR>
                    <a:lnT>
                      <a:noFill/>
                    </a:lnT>
                    <a:lnB>
                      <a:noFill/>
                    </a:lnB>
                  </a:tcPr>
                </a:tc>
                <a:tc>
                  <a:txBody>
                    <a:bodyPr/>
                    <a:lstStyle/>
                    <a:p>
                      <a:pPr algn="ctr" fontAlgn="t"/>
                      <a:endParaRPr lang="ru-RU" sz="1400" b="1" i="0" u="none" strike="noStrike">
                        <a:solidFill>
                          <a:srgbClr val="000000"/>
                        </a:solidFill>
                        <a:latin typeface="Times New Roman" pitchFamily="18" charset="0"/>
                        <a:cs typeface="Times New Roman" pitchFamily="18" charset="0"/>
                      </a:endParaRPr>
                    </a:p>
                  </a:txBody>
                  <a:tcPr marL="7465" marR="7465" marT="7465" marB="0">
                    <a:lnL>
                      <a:noFill/>
                    </a:lnL>
                    <a:lnR>
                      <a:noFill/>
                    </a:lnR>
                    <a:lnT>
                      <a:noFill/>
                    </a:lnT>
                    <a:lnB>
                      <a:noFill/>
                    </a:lnB>
                  </a:tcPr>
                </a:tc>
                <a:tc>
                  <a:txBody>
                    <a:bodyPr/>
                    <a:lstStyle/>
                    <a:p>
                      <a:pPr algn="ctr" fontAlgn="t"/>
                      <a:endParaRPr lang="ru-RU" sz="1400" b="1" i="0" u="none" strike="noStrike">
                        <a:solidFill>
                          <a:srgbClr val="000000"/>
                        </a:solidFill>
                        <a:latin typeface="Times New Roman" pitchFamily="18" charset="0"/>
                        <a:cs typeface="Times New Roman" pitchFamily="18" charset="0"/>
                      </a:endParaRPr>
                    </a:p>
                  </a:txBody>
                  <a:tcPr marL="7465" marR="7465" marT="7465" marB="0">
                    <a:lnL>
                      <a:noFill/>
                    </a:lnL>
                    <a:lnR>
                      <a:noFill/>
                    </a:lnR>
                    <a:lnT>
                      <a:noFill/>
                    </a:lnT>
                    <a:lnB>
                      <a:noFill/>
                    </a:lnB>
                  </a:tcPr>
                </a:tc>
                <a:tc>
                  <a:txBody>
                    <a:bodyPr/>
                    <a:lstStyle/>
                    <a:p>
                      <a:pPr algn="ctr" fontAlgn="t"/>
                      <a:endParaRPr lang="ru-RU" sz="1400" b="1" i="0" u="none" strike="noStrike">
                        <a:solidFill>
                          <a:srgbClr val="000000"/>
                        </a:solidFill>
                        <a:latin typeface="Times New Roman" pitchFamily="18" charset="0"/>
                        <a:cs typeface="Times New Roman" pitchFamily="18" charset="0"/>
                      </a:endParaRPr>
                    </a:p>
                  </a:txBody>
                  <a:tcPr marL="7465" marR="7465" marT="7465" marB="0">
                    <a:lnL>
                      <a:noFill/>
                    </a:lnL>
                    <a:lnR>
                      <a:noFill/>
                    </a:lnR>
                    <a:lnT>
                      <a:noFill/>
                    </a:lnT>
                    <a:lnB>
                      <a:noFill/>
                    </a:lnB>
                  </a:tcPr>
                </a:tc>
                <a:tc>
                  <a:txBody>
                    <a:bodyPr/>
                    <a:lstStyle/>
                    <a:p>
                      <a:pPr algn="ctr" fontAlgn="t"/>
                      <a:endParaRPr lang="ru-RU" sz="1400" b="1" i="0" u="none" strike="noStrike">
                        <a:solidFill>
                          <a:srgbClr val="000000"/>
                        </a:solidFill>
                        <a:latin typeface="Times New Roman" pitchFamily="18" charset="0"/>
                        <a:cs typeface="Times New Roman" pitchFamily="18" charset="0"/>
                      </a:endParaRPr>
                    </a:p>
                  </a:txBody>
                  <a:tcPr marL="7465" marR="7465" marT="7465" marB="0">
                    <a:lnL>
                      <a:noFill/>
                    </a:lnL>
                    <a:lnR>
                      <a:noFill/>
                    </a:lnR>
                    <a:lnT>
                      <a:noFill/>
                    </a:lnT>
                    <a:lnB>
                      <a:noFill/>
                    </a:lnB>
                  </a:tcPr>
                </a:tc>
                <a:tc>
                  <a:txBody>
                    <a:bodyPr/>
                    <a:lstStyle/>
                    <a:p>
                      <a:pPr algn="ctr" fontAlgn="t"/>
                      <a:endParaRPr lang="ru-RU" sz="1400" b="1" i="0" u="none" strike="noStrike">
                        <a:solidFill>
                          <a:srgbClr val="000000"/>
                        </a:solidFill>
                        <a:latin typeface="Times New Roman" pitchFamily="18" charset="0"/>
                        <a:cs typeface="Times New Roman" pitchFamily="18" charset="0"/>
                      </a:endParaRPr>
                    </a:p>
                  </a:txBody>
                  <a:tcPr marL="7465" marR="7465" marT="7465" marB="0">
                    <a:lnL>
                      <a:noFill/>
                    </a:lnL>
                    <a:lnR>
                      <a:noFill/>
                    </a:lnR>
                    <a:lnT>
                      <a:noFill/>
                    </a:lnT>
                    <a:lnB>
                      <a:noFill/>
                    </a:lnB>
                  </a:tcPr>
                </a:tc>
                <a:tc>
                  <a:txBody>
                    <a:bodyPr/>
                    <a:lstStyle/>
                    <a:p>
                      <a:pPr algn="ctr" fontAlgn="t"/>
                      <a:r>
                        <a:rPr lang="ru-RU" sz="1400" b="1" i="0" u="none" strike="noStrike">
                          <a:solidFill>
                            <a:srgbClr val="000000"/>
                          </a:solidFill>
                          <a:latin typeface="Times New Roman" pitchFamily="18" charset="0"/>
                          <a:cs typeface="Times New Roman" pitchFamily="18" charset="0"/>
                        </a:rPr>
                        <a:t> </a:t>
                      </a:r>
                    </a:p>
                  </a:txBody>
                  <a:tcPr marL="7465" marR="7465" marT="7465" marB="0">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t"/>
                      <a:r>
                        <a:rPr lang="ru-RU" sz="1400" b="1" i="0" u="none" strike="noStrike" dirty="0">
                          <a:solidFill>
                            <a:srgbClr val="000000"/>
                          </a:solidFill>
                          <a:latin typeface="Times New Roman" pitchFamily="18" charset="0"/>
                          <a:cs typeface="Times New Roman" pitchFamily="18" charset="0"/>
                        </a:rPr>
                        <a:t> </a:t>
                      </a:r>
                    </a:p>
                  </a:txBody>
                  <a:tcPr marL="7465" marR="7465" marT="746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endParaRPr lang="ru-RU" sz="1400" b="1" i="0" u="none" strike="noStrike" dirty="0">
                        <a:solidFill>
                          <a:srgbClr val="000000"/>
                        </a:solidFill>
                        <a:latin typeface="Times New Roman" pitchFamily="18" charset="0"/>
                        <a:cs typeface="Times New Roman" pitchFamily="18" charset="0"/>
                      </a:endParaRPr>
                    </a:p>
                  </a:txBody>
                  <a:tcPr marL="7465" marR="7465" marT="7465" marB="0">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t"/>
                      <a:endParaRPr lang="ru-RU" sz="1400" b="1" i="0" u="none" strike="noStrike">
                        <a:solidFill>
                          <a:srgbClr val="000000"/>
                        </a:solidFill>
                        <a:latin typeface="Times New Roman" pitchFamily="18" charset="0"/>
                        <a:cs typeface="Times New Roman" pitchFamily="18" charset="0"/>
                      </a:endParaRPr>
                    </a:p>
                  </a:txBody>
                  <a:tcPr marL="7465" marR="7465" marT="7465" marB="0">
                    <a:lnL>
                      <a:noFill/>
                    </a:lnL>
                    <a:lnR>
                      <a:noFill/>
                    </a:lnR>
                    <a:lnT>
                      <a:noFill/>
                    </a:lnT>
                    <a:lnB>
                      <a:noFill/>
                    </a:lnB>
                  </a:tcPr>
                </a:tc>
                <a:tc>
                  <a:txBody>
                    <a:bodyPr/>
                    <a:lstStyle/>
                    <a:p>
                      <a:pPr algn="ctr" fontAlgn="t"/>
                      <a:endParaRPr lang="ru-RU" sz="1400" b="1" i="0" u="none" strike="noStrike">
                        <a:solidFill>
                          <a:srgbClr val="000000"/>
                        </a:solidFill>
                        <a:latin typeface="Times New Roman" pitchFamily="18" charset="0"/>
                        <a:cs typeface="Times New Roman" pitchFamily="18" charset="0"/>
                      </a:endParaRPr>
                    </a:p>
                  </a:txBody>
                  <a:tcPr marL="7465" marR="7465" marT="7465" marB="0">
                    <a:lnL>
                      <a:noFill/>
                    </a:lnL>
                    <a:lnR>
                      <a:noFill/>
                    </a:lnR>
                    <a:lnT>
                      <a:noFill/>
                    </a:lnT>
                    <a:lnB>
                      <a:noFill/>
                    </a:lnB>
                  </a:tcPr>
                </a:tc>
                <a:tc>
                  <a:txBody>
                    <a:bodyPr/>
                    <a:lstStyle/>
                    <a:p>
                      <a:pPr algn="ctr" fontAlgn="t"/>
                      <a:endParaRPr lang="ru-RU" sz="1400" b="1" i="0" u="none" strike="noStrike">
                        <a:solidFill>
                          <a:srgbClr val="000000"/>
                        </a:solidFill>
                        <a:latin typeface="Times New Roman" pitchFamily="18" charset="0"/>
                        <a:cs typeface="Times New Roman" pitchFamily="18" charset="0"/>
                      </a:endParaRPr>
                    </a:p>
                  </a:txBody>
                  <a:tcPr marL="7465" marR="7465" marT="7465" marB="0">
                    <a:lnL>
                      <a:noFill/>
                    </a:lnL>
                    <a:lnR>
                      <a:noFill/>
                    </a:lnR>
                    <a:lnT>
                      <a:noFill/>
                    </a:lnT>
                    <a:lnB>
                      <a:noFill/>
                    </a:lnB>
                  </a:tcPr>
                </a:tc>
                <a:tc>
                  <a:txBody>
                    <a:bodyPr/>
                    <a:lstStyle/>
                    <a:p>
                      <a:pPr algn="ctr" fontAlgn="t"/>
                      <a:endParaRPr lang="ru-RU" sz="1400" b="1" i="0" u="none" strike="noStrike">
                        <a:solidFill>
                          <a:srgbClr val="000000"/>
                        </a:solidFill>
                        <a:latin typeface="Times New Roman" pitchFamily="18" charset="0"/>
                        <a:cs typeface="Times New Roman" pitchFamily="18" charset="0"/>
                      </a:endParaRPr>
                    </a:p>
                  </a:txBody>
                  <a:tcPr marL="7465" marR="7465" marT="7465" marB="0">
                    <a:lnL>
                      <a:noFill/>
                    </a:lnL>
                    <a:lnR>
                      <a:noFill/>
                    </a:lnR>
                    <a:lnT>
                      <a:noFill/>
                    </a:lnT>
                    <a:lnB>
                      <a:noFill/>
                    </a:lnB>
                  </a:tcPr>
                </a:tc>
                <a:tc>
                  <a:txBody>
                    <a:bodyPr/>
                    <a:lstStyle/>
                    <a:p>
                      <a:pPr algn="ctr" fontAlgn="t"/>
                      <a:endParaRPr lang="ru-RU" sz="1400" b="1" i="0" u="none" strike="noStrike">
                        <a:solidFill>
                          <a:srgbClr val="000000"/>
                        </a:solidFill>
                        <a:latin typeface="Times New Roman" pitchFamily="18" charset="0"/>
                        <a:cs typeface="Times New Roman" pitchFamily="18" charset="0"/>
                      </a:endParaRPr>
                    </a:p>
                  </a:txBody>
                  <a:tcPr marL="7465" marR="7465" marT="7465" marB="0">
                    <a:lnL>
                      <a:noFill/>
                    </a:lnL>
                    <a:lnR>
                      <a:noFill/>
                    </a:lnR>
                    <a:lnT>
                      <a:noFill/>
                    </a:lnT>
                    <a:lnB>
                      <a:noFill/>
                    </a:lnB>
                  </a:tcPr>
                </a:tc>
                <a:tc>
                  <a:txBody>
                    <a:bodyPr/>
                    <a:lstStyle/>
                    <a:p>
                      <a:pPr algn="ctr" fontAlgn="t"/>
                      <a:endParaRPr lang="ru-RU" sz="1400" b="1" i="0" u="none" strike="noStrike">
                        <a:solidFill>
                          <a:srgbClr val="000000"/>
                        </a:solidFill>
                        <a:latin typeface="Times New Roman" pitchFamily="18" charset="0"/>
                        <a:cs typeface="Times New Roman" pitchFamily="18" charset="0"/>
                      </a:endParaRPr>
                    </a:p>
                  </a:txBody>
                  <a:tcPr marL="7465" marR="7465" marT="7465" marB="0">
                    <a:lnL>
                      <a:noFill/>
                    </a:lnL>
                    <a:lnR>
                      <a:noFill/>
                    </a:lnR>
                    <a:lnT>
                      <a:noFill/>
                    </a:lnT>
                    <a:lnB>
                      <a:noFill/>
                    </a:lnB>
                  </a:tcPr>
                </a:tc>
                <a:tc>
                  <a:txBody>
                    <a:bodyPr/>
                    <a:lstStyle/>
                    <a:p>
                      <a:pPr algn="ctr" fontAlgn="b"/>
                      <a:endParaRPr lang="ru-RU" sz="1400" b="1" i="0" u="none" strike="noStrike" dirty="0">
                        <a:solidFill>
                          <a:srgbClr val="000000"/>
                        </a:solidFill>
                        <a:latin typeface="Times New Roman" pitchFamily="18" charset="0"/>
                        <a:cs typeface="Times New Roman" pitchFamily="18" charset="0"/>
                      </a:endParaRPr>
                    </a:p>
                  </a:txBody>
                  <a:tcPr marL="7465" marR="7465" marT="7465" marB="0" anchor="b">
                    <a:lnL>
                      <a:noFill/>
                    </a:lnL>
                    <a:lnR>
                      <a:noFill/>
                    </a:lnR>
                    <a:lnT>
                      <a:noFill/>
                    </a:lnT>
                    <a:lnB>
                      <a:noFill/>
                    </a:lnB>
                  </a:tcPr>
                </a:tc>
              </a:tr>
              <a:tr h="228329">
                <a:tc>
                  <a:txBody>
                    <a:bodyPr/>
                    <a:lstStyle/>
                    <a:p>
                      <a:pPr algn="ctr" fontAlgn="b"/>
                      <a:endParaRPr lang="ru-RU" sz="1400" b="1" i="0" u="none" strike="noStrike">
                        <a:solidFill>
                          <a:srgbClr val="000000"/>
                        </a:solidFill>
                        <a:latin typeface="Times New Roman" pitchFamily="18" charset="0"/>
                        <a:cs typeface="Times New Roman" pitchFamily="18" charset="0"/>
                      </a:endParaRPr>
                    </a:p>
                  </a:txBody>
                  <a:tcPr marL="7465" marR="7465" marT="7465" marB="0" anchor="b">
                    <a:lnL>
                      <a:noFill/>
                    </a:lnL>
                    <a:lnR>
                      <a:noFill/>
                    </a:lnR>
                    <a:lnT>
                      <a:noFill/>
                    </a:lnT>
                    <a:lnB>
                      <a:noFill/>
                    </a:lnB>
                  </a:tcPr>
                </a:tc>
                <a:tc>
                  <a:txBody>
                    <a:bodyPr/>
                    <a:lstStyle/>
                    <a:p>
                      <a:pPr algn="ctr" fontAlgn="b"/>
                      <a:endParaRPr lang="ru-RU" sz="1400" b="1" i="0" u="none" strike="noStrike">
                        <a:solidFill>
                          <a:srgbClr val="000000"/>
                        </a:solidFill>
                        <a:latin typeface="Times New Roman" pitchFamily="18" charset="0"/>
                        <a:cs typeface="Times New Roman" pitchFamily="18" charset="0"/>
                      </a:endParaRPr>
                    </a:p>
                  </a:txBody>
                  <a:tcPr marL="7465" marR="7465" marT="7465" marB="0" anchor="b">
                    <a:lnL>
                      <a:noFill/>
                    </a:lnL>
                    <a:lnR>
                      <a:noFill/>
                    </a:lnR>
                    <a:lnT>
                      <a:noFill/>
                    </a:lnT>
                    <a:lnB>
                      <a:noFill/>
                    </a:lnB>
                  </a:tcPr>
                </a:tc>
                <a:tc>
                  <a:txBody>
                    <a:bodyPr/>
                    <a:lstStyle/>
                    <a:p>
                      <a:pPr algn="ctr" fontAlgn="b"/>
                      <a:endParaRPr lang="ru-RU" sz="1400" b="1" i="0" u="none" strike="noStrike">
                        <a:solidFill>
                          <a:srgbClr val="000000"/>
                        </a:solidFill>
                        <a:latin typeface="Times New Roman" pitchFamily="18" charset="0"/>
                        <a:cs typeface="Times New Roman" pitchFamily="18" charset="0"/>
                      </a:endParaRPr>
                    </a:p>
                  </a:txBody>
                  <a:tcPr marL="7465" marR="7465" marT="7465" marB="0" anchor="b">
                    <a:lnL>
                      <a:noFill/>
                    </a:lnL>
                    <a:lnR>
                      <a:noFill/>
                    </a:lnR>
                    <a:lnT>
                      <a:noFill/>
                    </a:lnT>
                    <a:lnB>
                      <a:noFill/>
                    </a:lnB>
                  </a:tcPr>
                </a:tc>
                <a:tc>
                  <a:txBody>
                    <a:bodyPr/>
                    <a:lstStyle/>
                    <a:p>
                      <a:pPr algn="ctr" fontAlgn="b"/>
                      <a:endParaRPr lang="ru-RU" sz="1400" b="1" i="0" u="none" strike="noStrike">
                        <a:solidFill>
                          <a:srgbClr val="000000"/>
                        </a:solidFill>
                        <a:latin typeface="Times New Roman" pitchFamily="18" charset="0"/>
                        <a:cs typeface="Times New Roman" pitchFamily="18" charset="0"/>
                      </a:endParaRPr>
                    </a:p>
                  </a:txBody>
                  <a:tcPr marL="7465" marR="7465" marT="7465" marB="0" anchor="b">
                    <a:lnL>
                      <a:noFill/>
                    </a:lnL>
                    <a:lnR>
                      <a:noFill/>
                    </a:lnR>
                    <a:lnT>
                      <a:noFill/>
                    </a:lnT>
                    <a:lnB>
                      <a:noFill/>
                    </a:lnB>
                  </a:tcPr>
                </a:tc>
                <a:tc>
                  <a:txBody>
                    <a:bodyPr/>
                    <a:lstStyle/>
                    <a:p>
                      <a:pPr algn="ctr" fontAlgn="b"/>
                      <a:endParaRPr lang="ru-RU" sz="1400" b="1" i="0" u="none" strike="noStrike">
                        <a:solidFill>
                          <a:srgbClr val="000000"/>
                        </a:solidFill>
                        <a:latin typeface="Times New Roman" pitchFamily="18" charset="0"/>
                        <a:cs typeface="Times New Roman" pitchFamily="18" charset="0"/>
                      </a:endParaRPr>
                    </a:p>
                  </a:txBody>
                  <a:tcPr marL="7465" marR="7465" marT="7465" marB="0" anchor="b">
                    <a:lnL>
                      <a:noFill/>
                    </a:lnL>
                    <a:lnR>
                      <a:noFill/>
                    </a:lnR>
                    <a:lnT>
                      <a:noFill/>
                    </a:lnT>
                    <a:lnB>
                      <a:noFill/>
                    </a:lnB>
                  </a:tcPr>
                </a:tc>
                <a:tc>
                  <a:txBody>
                    <a:bodyPr/>
                    <a:lstStyle/>
                    <a:p>
                      <a:pPr algn="ctr" fontAlgn="b"/>
                      <a:endParaRPr lang="ru-RU" sz="1400" b="1" i="0" u="none" strike="noStrike">
                        <a:solidFill>
                          <a:srgbClr val="000000"/>
                        </a:solidFill>
                        <a:latin typeface="Times New Roman" pitchFamily="18" charset="0"/>
                        <a:cs typeface="Times New Roman" pitchFamily="18" charset="0"/>
                      </a:endParaRPr>
                    </a:p>
                  </a:txBody>
                  <a:tcPr marL="7465" marR="7465" marT="7465" marB="0" anchor="b">
                    <a:lnL>
                      <a:noFill/>
                    </a:lnL>
                    <a:lnR>
                      <a:noFill/>
                    </a:lnR>
                    <a:lnT>
                      <a:noFill/>
                    </a:lnT>
                    <a:lnB>
                      <a:noFill/>
                    </a:lnB>
                  </a:tcPr>
                </a:tc>
                <a:tc>
                  <a:txBody>
                    <a:bodyPr/>
                    <a:lstStyle/>
                    <a:p>
                      <a:pPr algn="ctr" fontAlgn="b"/>
                      <a:endParaRPr lang="ru-RU" sz="1400" b="1" i="0" u="none" strike="noStrike">
                        <a:solidFill>
                          <a:srgbClr val="000000"/>
                        </a:solidFill>
                        <a:latin typeface="Times New Roman" pitchFamily="18" charset="0"/>
                        <a:cs typeface="Times New Roman" pitchFamily="18" charset="0"/>
                      </a:endParaRPr>
                    </a:p>
                  </a:txBody>
                  <a:tcPr marL="7465" marR="7465" marT="7465" marB="0" anchor="b">
                    <a:lnL>
                      <a:noFill/>
                    </a:lnL>
                    <a:lnR>
                      <a:noFill/>
                    </a:lnR>
                    <a:lnT>
                      <a:noFill/>
                    </a:lnT>
                    <a:lnB>
                      <a:noFill/>
                    </a:lnB>
                  </a:tcPr>
                </a:tc>
                <a:tc>
                  <a:txBody>
                    <a:bodyPr/>
                    <a:lstStyle/>
                    <a:p>
                      <a:pPr algn="ctr" fontAlgn="b"/>
                      <a:endParaRPr lang="ru-RU" sz="1400" b="1" i="0" u="none" strike="noStrike">
                        <a:solidFill>
                          <a:srgbClr val="000000"/>
                        </a:solidFill>
                        <a:latin typeface="Times New Roman" pitchFamily="18" charset="0"/>
                        <a:cs typeface="Times New Roman" pitchFamily="18" charset="0"/>
                      </a:endParaRPr>
                    </a:p>
                  </a:txBody>
                  <a:tcPr marL="7465" marR="7465" marT="7465" marB="0" anchor="b">
                    <a:lnL>
                      <a:noFill/>
                    </a:lnL>
                    <a:lnR>
                      <a:noFill/>
                    </a:lnR>
                    <a:lnT>
                      <a:noFill/>
                    </a:lnT>
                    <a:lnB>
                      <a:noFill/>
                    </a:lnB>
                  </a:tcPr>
                </a:tc>
                <a:tc>
                  <a:txBody>
                    <a:bodyPr/>
                    <a:lstStyle/>
                    <a:p>
                      <a:pPr algn="ctr" fontAlgn="b"/>
                      <a:endParaRPr lang="ru-RU" sz="1400" b="1" i="0" u="none" strike="noStrike">
                        <a:solidFill>
                          <a:srgbClr val="000000"/>
                        </a:solidFill>
                        <a:latin typeface="Times New Roman" pitchFamily="18" charset="0"/>
                        <a:cs typeface="Times New Roman" pitchFamily="18" charset="0"/>
                      </a:endParaRPr>
                    </a:p>
                  </a:txBody>
                  <a:tcPr marL="7465" marR="7465" marT="7465" marB="0" anchor="b">
                    <a:lnL>
                      <a:noFill/>
                    </a:lnL>
                    <a:lnR w="12700" cap="flat" cmpd="sng" algn="ctr">
                      <a:solidFill>
                        <a:schemeClr val="tx1"/>
                      </a:solidFill>
                      <a:prstDash val="solid"/>
                      <a:round/>
                      <a:headEnd type="none" w="med" len="med"/>
                      <a:tailEnd type="none" w="med" len="med"/>
                    </a:lnR>
                    <a:lnT>
                      <a:noFill/>
                    </a:lnT>
                    <a:lnB>
                      <a:noFill/>
                    </a:lnB>
                  </a:tcPr>
                </a:tc>
                <a:tc>
                  <a:txBody>
                    <a:bodyPr/>
                    <a:lstStyle/>
                    <a:p>
                      <a:pPr algn="ctr" fontAlgn="b"/>
                      <a:endParaRPr lang="ru-RU" sz="1400" b="1" i="0" u="none" strike="noStrike" dirty="0">
                        <a:solidFill>
                          <a:srgbClr val="000000"/>
                        </a:solidFill>
                        <a:latin typeface="Times New Roman" pitchFamily="18" charset="0"/>
                        <a:cs typeface="Times New Roman" pitchFamily="18" charset="0"/>
                      </a:endParaRPr>
                    </a:p>
                  </a:txBody>
                  <a:tcPr marL="7465" marR="7465" marT="746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endParaRPr lang="ru-RU" sz="1400" b="1" i="0" u="none" strike="noStrike" dirty="0">
                        <a:solidFill>
                          <a:srgbClr val="000000"/>
                        </a:solidFill>
                        <a:latin typeface="Times New Roman" pitchFamily="18" charset="0"/>
                        <a:cs typeface="Times New Roman" pitchFamily="18" charset="0"/>
                      </a:endParaRPr>
                    </a:p>
                  </a:txBody>
                  <a:tcPr marL="7465" marR="7465" marT="7465" marB="0" anchor="b">
                    <a:lnL w="12700" cap="flat" cmpd="sng" algn="ctr">
                      <a:solidFill>
                        <a:schemeClr val="tx1"/>
                      </a:solidFill>
                      <a:prstDash val="solid"/>
                      <a:round/>
                      <a:headEnd type="none" w="med" len="med"/>
                      <a:tailEnd type="none" w="med" len="med"/>
                    </a:lnL>
                    <a:lnR>
                      <a:noFill/>
                    </a:lnR>
                    <a:lnT>
                      <a:noFill/>
                    </a:lnT>
                    <a:lnB>
                      <a:noFill/>
                    </a:lnB>
                  </a:tcPr>
                </a:tc>
                <a:tc>
                  <a:txBody>
                    <a:bodyPr/>
                    <a:lstStyle/>
                    <a:p>
                      <a:pPr algn="ctr" fontAlgn="b"/>
                      <a:endParaRPr lang="ru-RU" sz="1400" b="1" i="0" u="none" strike="noStrike">
                        <a:solidFill>
                          <a:srgbClr val="000000"/>
                        </a:solidFill>
                        <a:latin typeface="Times New Roman" pitchFamily="18" charset="0"/>
                        <a:cs typeface="Times New Roman" pitchFamily="18" charset="0"/>
                      </a:endParaRPr>
                    </a:p>
                  </a:txBody>
                  <a:tcPr marL="7465" marR="7465" marT="7465" marB="0" anchor="b">
                    <a:lnL>
                      <a:noFill/>
                    </a:lnL>
                    <a:lnR>
                      <a:noFill/>
                    </a:lnR>
                    <a:lnT>
                      <a:noFill/>
                    </a:lnT>
                    <a:lnB>
                      <a:noFill/>
                    </a:lnB>
                  </a:tcPr>
                </a:tc>
                <a:tc>
                  <a:txBody>
                    <a:bodyPr/>
                    <a:lstStyle/>
                    <a:p>
                      <a:pPr algn="ctr" fontAlgn="b"/>
                      <a:endParaRPr lang="ru-RU" sz="1400" b="1" i="0" u="none" strike="noStrike">
                        <a:solidFill>
                          <a:srgbClr val="000000"/>
                        </a:solidFill>
                        <a:latin typeface="Times New Roman" pitchFamily="18" charset="0"/>
                        <a:cs typeface="Times New Roman" pitchFamily="18" charset="0"/>
                      </a:endParaRPr>
                    </a:p>
                  </a:txBody>
                  <a:tcPr marL="7465" marR="7465" marT="7465" marB="0" anchor="b">
                    <a:lnL>
                      <a:noFill/>
                    </a:lnL>
                    <a:lnR>
                      <a:noFill/>
                    </a:lnR>
                    <a:lnT>
                      <a:noFill/>
                    </a:lnT>
                    <a:lnB>
                      <a:noFill/>
                    </a:lnB>
                  </a:tcPr>
                </a:tc>
                <a:tc>
                  <a:txBody>
                    <a:bodyPr/>
                    <a:lstStyle/>
                    <a:p>
                      <a:pPr algn="ctr" fontAlgn="b"/>
                      <a:endParaRPr lang="ru-RU" sz="1400" b="1" i="0" u="none" strike="noStrike">
                        <a:solidFill>
                          <a:srgbClr val="000000"/>
                        </a:solidFill>
                        <a:latin typeface="Times New Roman" pitchFamily="18" charset="0"/>
                        <a:cs typeface="Times New Roman" pitchFamily="18" charset="0"/>
                      </a:endParaRPr>
                    </a:p>
                  </a:txBody>
                  <a:tcPr marL="7465" marR="7465" marT="7465" marB="0" anchor="b">
                    <a:lnL>
                      <a:noFill/>
                    </a:lnL>
                    <a:lnR>
                      <a:noFill/>
                    </a:lnR>
                    <a:lnT>
                      <a:noFill/>
                    </a:lnT>
                    <a:lnB>
                      <a:noFill/>
                    </a:lnB>
                  </a:tcPr>
                </a:tc>
                <a:tc>
                  <a:txBody>
                    <a:bodyPr/>
                    <a:lstStyle/>
                    <a:p>
                      <a:pPr algn="ctr" fontAlgn="b"/>
                      <a:endParaRPr lang="ru-RU" sz="1400" b="1" i="0" u="none" strike="noStrike">
                        <a:solidFill>
                          <a:srgbClr val="000000"/>
                        </a:solidFill>
                        <a:latin typeface="Times New Roman" pitchFamily="18" charset="0"/>
                        <a:cs typeface="Times New Roman" pitchFamily="18" charset="0"/>
                      </a:endParaRPr>
                    </a:p>
                  </a:txBody>
                  <a:tcPr marL="7465" marR="7465" marT="7465" marB="0" anchor="b">
                    <a:lnL>
                      <a:noFill/>
                    </a:lnL>
                    <a:lnR>
                      <a:noFill/>
                    </a:lnR>
                    <a:lnT>
                      <a:noFill/>
                    </a:lnT>
                    <a:lnB>
                      <a:noFill/>
                    </a:lnB>
                  </a:tcPr>
                </a:tc>
                <a:tc>
                  <a:txBody>
                    <a:bodyPr/>
                    <a:lstStyle/>
                    <a:p>
                      <a:pPr algn="ctr" fontAlgn="b"/>
                      <a:endParaRPr lang="ru-RU" sz="1400" b="1" i="0" u="none" strike="noStrike">
                        <a:solidFill>
                          <a:srgbClr val="000000"/>
                        </a:solidFill>
                        <a:latin typeface="Times New Roman" pitchFamily="18" charset="0"/>
                        <a:cs typeface="Times New Roman" pitchFamily="18" charset="0"/>
                      </a:endParaRPr>
                    </a:p>
                  </a:txBody>
                  <a:tcPr marL="7465" marR="7465" marT="7465" marB="0" anchor="b">
                    <a:lnL>
                      <a:noFill/>
                    </a:lnL>
                    <a:lnR>
                      <a:noFill/>
                    </a:lnR>
                    <a:lnT>
                      <a:noFill/>
                    </a:lnT>
                    <a:lnB>
                      <a:noFill/>
                    </a:lnB>
                  </a:tcPr>
                </a:tc>
                <a:tc>
                  <a:txBody>
                    <a:bodyPr/>
                    <a:lstStyle/>
                    <a:p>
                      <a:pPr algn="ctr" fontAlgn="b"/>
                      <a:endParaRPr lang="ru-RU" sz="1400" b="1" i="0" u="none" strike="noStrike" dirty="0">
                        <a:solidFill>
                          <a:srgbClr val="000000"/>
                        </a:solidFill>
                        <a:latin typeface="Times New Roman" pitchFamily="18" charset="0"/>
                        <a:cs typeface="Times New Roman" pitchFamily="18" charset="0"/>
                      </a:endParaRPr>
                    </a:p>
                  </a:txBody>
                  <a:tcPr marL="7465" marR="7465" marT="7465" marB="0" anchor="b">
                    <a:lnL>
                      <a:noFill/>
                    </a:lnL>
                    <a:lnR>
                      <a:noFill/>
                    </a:lnR>
                    <a:lnT>
                      <a:noFill/>
                    </a:lnT>
                    <a:lnB>
                      <a:noFill/>
                    </a:lnB>
                  </a:tcPr>
                </a:tc>
                <a:tc>
                  <a:txBody>
                    <a:bodyPr/>
                    <a:lstStyle/>
                    <a:p>
                      <a:pPr algn="ctr" fontAlgn="b"/>
                      <a:endParaRPr lang="ru-RU" sz="1400" b="1" i="0" u="none" strike="noStrike" dirty="0">
                        <a:solidFill>
                          <a:srgbClr val="000000"/>
                        </a:solidFill>
                        <a:latin typeface="Times New Roman" pitchFamily="18" charset="0"/>
                        <a:cs typeface="Times New Roman" pitchFamily="18" charset="0"/>
                      </a:endParaRPr>
                    </a:p>
                  </a:txBody>
                  <a:tcPr marL="7465" marR="7465" marT="7465" marB="0" anchor="b">
                    <a:lnL>
                      <a:noFill/>
                    </a:lnL>
                    <a:lnR>
                      <a:noFill/>
                    </a:lnR>
                    <a:lnT>
                      <a:noFill/>
                    </a:lnT>
                    <a:lnB>
                      <a:noFill/>
                    </a:lnB>
                  </a:tcPr>
                </a:tc>
              </a:tr>
            </a:tbl>
          </a:graphicData>
        </a:graphic>
      </p:graphicFrame>
      <p:sp>
        <p:nvSpPr>
          <p:cNvPr id="7" name="Прямоугольник 6"/>
          <p:cNvSpPr/>
          <p:nvPr/>
        </p:nvSpPr>
        <p:spPr>
          <a:xfrm>
            <a:off x="0" y="0"/>
            <a:ext cx="4357686" cy="2970044"/>
          </a:xfrm>
          <a:prstGeom prst="rect">
            <a:avLst/>
          </a:prstGeom>
        </p:spPr>
        <p:txBody>
          <a:bodyPr wrap="square">
            <a:spAutoFit/>
          </a:bodyPr>
          <a:lstStyle/>
          <a:p>
            <a:pPr lvl="0" eaLnBrk="0" fontAlgn="base" hangingPunct="0">
              <a:spcBef>
                <a:spcPct val="0"/>
              </a:spcBef>
              <a:spcAft>
                <a:spcPct val="0"/>
              </a:spcAft>
            </a:pPr>
            <a:r>
              <a:rPr lang="ru-RU" sz="1100" b="1" i="1" u="sng" dirty="0" smtClean="0">
                <a:latin typeface="Times New Roman" pitchFamily="18" charset="0"/>
                <a:ea typeface="Times New Roman" pitchFamily="18" charset="0"/>
                <a:cs typeface="Times New Roman" pitchFamily="18" charset="0"/>
              </a:rPr>
              <a:t>По вертикали</a:t>
            </a:r>
            <a:r>
              <a:rPr lang="ru-RU" sz="1100" b="1" u="sng" dirty="0" smtClean="0">
                <a:latin typeface="Times New Roman" pitchFamily="18" charset="0"/>
                <a:ea typeface="Times New Roman" pitchFamily="18" charset="0"/>
                <a:cs typeface="Times New Roman" pitchFamily="18" charset="0"/>
              </a:rPr>
              <a:t/>
            </a:r>
            <a:br>
              <a:rPr lang="ru-RU" sz="1100" b="1" u="sng" dirty="0" smtClean="0">
                <a:latin typeface="Times New Roman" pitchFamily="18" charset="0"/>
                <a:ea typeface="Times New Roman" pitchFamily="18" charset="0"/>
                <a:cs typeface="Times New Roman" pitchFamily="18" charset="0"/>
              </a:rPr>
            </a:br>
            <a:r>
              <a:rPr lang="ru-RU" sz="1100" b="1" dirty="0" smtClean="0">
                <a:latin typeface="Times New Roman" pitchFamily="18" charset="0"/>
                <a:ea typeface="Times New Roman" pitchFamily="18" charset="0"/>
                <a:cs typeface="Times New Roman" pitchFamily="18" charset="0"/>
              </a:rPr>
              <a:t>1. Вид спорта, командная спортивная игра, в процессе которой две команды соревнуются на специальной площадке, разделённой сеткой, стремясь направить мяч на сторону соперника таким образом, чтобы он приземлился на площадке противника, либо чтобы игрок защищающейся команды допустил ошибку </a:t>
            </a:r>
            <a:br>
              <a:rPr lang="ru-RU" sz="1100" b="1" dirty="0" smtClean="0">
                <a:latin typeface="Times New Roman" pitchFamily="18" charset="0"/>
                <a:ea typeface="Times New Roman" pitchFamily="18" charset="0"/>
                <a:cs typeface="Times New Roman" pitchFamily="18" charset="0"/>
              </a:rPr>
            </a:br>
            <a:r>
              <a:rPr lang="ru-RU" sz="1100" b="1" dirty="0" smtClean="0">
                <a:latin typeface="Times New Roman" pitchFamily="18" charset="0"/>
                <a:ea typeface="Times New Roman" pitchFamily="18" charset="0"/>
                <a:cs typeface="Times New Roman" pitchFamily="18" charset="0"/>
              </a:rPr>
              <a:t>2. Главная ценность человека </a:t>
            </a:r>
            <a:br>
              <a:rPr lang="ru-RU" sz="1100" b="1" dirty="0" smtClean="0">
                <a:latin typeface="Times New Roman" pitchFamily="18" charset="0"/>
                <a:ea typeface="Times New Roman" pitchFamily="18" charset="0"/>
                <a:cs typeface="Times New Roman" pitchFamily="18" charset="0"/>
              </a:rPr>
            </a:br>
            <a:r>
              <a:rPr lang="ru-RU" sz="1100" b="1" dirty="0" smtClean="0">
                <a:latin typeface="Times New Roman" pitchFamily="18" charset="0"/>
                <a:ea typeface="Times New Roman" pitchFamily="18" charset="0"/>
                <a:cs typeface="Times New Roman" pitchFamily="18" charset="0"/>
              </a:rPr>
              <a:t>3. Спортивная командная игра с мячом. В него играют две команды, каждая из которых состоит из пяти игроков. Цель каждой команды — забросить руками мяч в кольцо с сеткой (корзину) соперника и помешать другой команде овладеть мячом и забросить его в свою корзину </a:t>
            </a:r>
            <a:br>
              <a:rPr lang="ru-RU" sz="1100" b="1" dirty="0" smtClean="0">
                <a:latin typeface="Times New Roman" pitchFamily="18" charset="0"/>
                <a:ea typeface="Times New Roman" pitchFamily="18" charset="0"/>
                <a:cs typeface="Times New Roman" pitchFamily="18" charset="0"/>
              </a:rPr>
            </a:br>
            <a:r>
              <a:rPr lang="ru-RU" sz="1100" b="1" dirty="0" smtClean="0">
                <a:latin typeface="Times New Roman" pitchFamily="18" charset="0"/>
                <a:ea typeface="Times New Roman" pitchFamily="18" charset="0"/>
                <a:cs typeface="Times New Roman" pitchFamily="18" charset="0"/>
              </a:rPr>
              <a:t>5. Слово, которое заменяет целое предложение Желаю здоровья </a:t>
            </a:r>
            <a:br>
              <a:rPr lang="ru-RU" sz="1100" b="1" dirty="0" smtClean="0">
                <a:latin typeface="Times New Roman" pitchFamily="18" charset="0"/>
                <a:ea typeface="Times New Roman" pitchFamily="18" charset="0"/>
                <a:cs typeface="Times New Roman" pitchFamily="18" charset="0"/>
              </a:rPr>
            </a:br>
            <a:r>
              <a:rPr lang="ru-RU" sz="1100" b="1" dirty="0" smtClean="0">
                <a:latin typeface="Times New Roman" pitchFamily="18" charset="0"/>
                <a:ea typeface="Times New Roman" pitchFamily="18" charset="0"/>
                <a:cs typeface="Times New Roman" pitchFamily="18" charset="0"/>
              </a:rPr>
              <a:t>6. Составная часть физической культуры </a:t>
            </a:r>
            <a:br>
              <a:rPr lang="ru-RU" sz="1100" b="1" dirty="0" smtClean="0">
                <a:latin typeface="Times New Roman" pitchFamily="18" charset="0"/>
                <a:ea typeface="Times New Roman" pitchFamily="18" charset="0"/>
                <a:cs typeface="Times New Roman" pitchFamily="18" charset="0"/>
              </a:rPr>
            </a:br>
            <a:r>
              <a:rPr lang="ru-RU" sz="1100" b="1" dirty="0" smtClean="0">
                <a:latin typeface="Times New Roman" pitchFamily="18" charset="0"/>
                <a:ea typeface="Times New Roman" pitchFamily="18" charset="0"/>
                <a:cs typeface="Times New Roman" pitchFamily="18" charset="0"/>
              </a:rPr>
              <a:t>7. Действие, которое со временем становится автоматическим </a:t>
            </a:r>
            <a:br>
              <a:rPr lang="ru-RU" sz="1100" b="1" dirty="0" smtClean="0">
                <a:latin typeface="Times New Roman" pitchFamily="18" charset="0"/>
                <a:ea typeface="Times New Roman" pitchFamily="18" charset="0"/>
                <a:cs typeface="Times New Roman" pitchFamily="18" charset="0"/>
              </a:rPr>
            </a:br>
            <a:r>
              <a:rPr lang="ru-RU" sz="1100" b="1" dirty="0" smtClean="0">
                <a:latin typeface="Times New Roman" pitchFamily="18" charset="0"/>
                <a:ea typeface="Times New Roman" pitchFamily="18" charset="0"/>
                <a:cs typeface="Times New Roman" pitchFamily="18" charset="0"/>
              </a:rPr>
              <a:t>10. Опасное вещество, которое содержится в сигарете </a:t>
            </a:r>
            <a:r>
              <a:rPr lang="ru-RU" sz="1100" b="1" dirty="0" smtClean="0">
                <a:latin typeface="Times New Roman" pitchFamily="18" charset="0"/>
                <a:cs typeface="Times New Roman" pitchFamily="18" charset="0"/>
              </a:rPr>
              <a:t> </a:t>
            </a:r>
          </a:p>
        </p:txBody>
      </p:sp>
      <p:sp>
        <p:nvSpPr>
          <p:cNvPr id="8" name="TextBox 7"/>
          <p:cNvSpPr txBox="1"/>
          <p:nvPr/>
        </p:nvSpPr>
        <p:spPr>
          <a:xfrm>
            <a:off x="6500826" y="428604"/>
            <a:ext cx="295274" cy="369332"/>
          </a:xfrm>
          <a:prstGeom prst="rect">
            <a:avLst/>
          </a:prstGeom>
          <a:noFill/>
        </p:spPr>
        <p:txBody>
          <a:bodyPr wrap="none" rtlCol="0">
            <a:spAutoFit/>
          </a:bodyPr>
          <a:lstStyle/>
          <a:p>
            <a:r>
              <a:rPr lang="ru-RU" dirty="0" smtClean="0"/>
              <a:t>в</a:t>
            </a:r>
            <a:endParaRPr lang="ru-RU" dirty="0"/>
          </a:p>
        </p:txBody>
      </p:sp>
      <p:sp>
        <p:nvSpPr>
          <p:cNvPr id="9" name="TextBox 8"/>
          <p:cNvSpPr txBox="1"/>
          <p:nvPr/>
        </p:nvSpPr>
        <p:spPr>
          <a:xfrm>
            <a:off x="6500826" y="642918"/>
            <a:ext cx="306494" cy="369332"/>
          </a:xfrm>
          <a:prstGeom prst="rect">
            <a:avLst/>
          </a:prstGeom>
          <a:noFill/>
        </p:spPr>
        <p:txBody>
          <a:bodyPr wrap="none" rtlCol="0">
            <a:spAutoFit/>
          </a:bodyPr>
          <a:lstStyle/>
          <a:p>
            <a:r>
              <a:rPr lang="ru-RU" dirty="0" smtClean="0"/>
              <a:t>о</a:t>
            </a:r>
            <a:endParaRPr lang="ru-RU" dirty="0"/>
          </a:p>
        </p:txBody>
      </p:sp>
      <p:sp>
        <p:nvSpPr>
          <p:cNvPr id="13" name="TextBox 12"/>
          <p:cNvSpPr txBox="1"/>
          <p:nvPr/>
        </p:nvSpPr>
        <p:spPr>
          <a:xfrm>
            <a:off x="6500826" y="928670"/>
            <a:ext cx="301686" cy="369332"/>
          </a:xfrm>
          <a:prstGeom prst="rect">
            <a:avLst/>
          </a:prstGeom>
          <a:noFill/>
        </p:spPr>
        <p:txBody>
          <a:bodyPr wrap="none" rtlCol="0">
            <a:spAutoFit/>
          </a:bodyPr>
          <a:lstStyle/>
          <a:p>
            <a:r>
              <a:rPr lang="ru-RU" dirty="0" smtClean="0"/>
              <a:t>л</a:t>
            </a:r>
            <a:endParaRPr lang="ru-RU" dirty="0"/>
          </a:p>
        </p:txBody>
      </p:sp>
      <p:sp>
        <p:nvSpPr>
          <p:cNvPr id="14" name="TextBox 13"/>
          <p:cNvSpPr txBox="1"/>
          <p:nvPr/>
        </p:nvSpPr>
        <p:spPr>
          <a:xfrm>
            <a:off x="6500826" y="1142984"/>
            <a:ext cx="300082" cy="369332"/>
          </a:xfrm>
          <a:prstGeom prst="rect">
            <a:avLst/>
          </a:prstGeom>
          <a:noFill/>
        </p:spPr>
        <p:txBody>
          <a:bodyPr wrap="none" rtlCol="0">
            <a:spAutoFit/>
          </a:bodyPr>
          <a:lstStyle/>
          <a:p>
            <a:r>
              <a:rPr lang="ru-RU" dirty="0" smtClean="0"/>
              <a:t>е</a:t>
            </a:r>
            <a:endParaRPr lang="ru-RU" dirty="0"/>
          </a:p>
        </p:txBody>
      </p:sp>
      <p:sp>
        <p:nvSpPr>
          <p:cNvPr id="15" name="TextBox 14"/>
          <p:cNvSpPr txBox="1"/>
          <p:nvPr/>
        </p:nvSpPr>
        <p:spPr>
          <a:xfrm>
            <a:off x="6500826" y="1428736"/>
            <a:ext cx="309700" cy="369332"/>
          </a:xfrm>
          <a:prstGeom prst="rect">
            <a:avLst/>
          </a:prstGeom>
          <a:noFill/>
        </p:spPr>
        <p:txBody>
          <a:bodyPr wrap="none" rtlCol="0">
            <a:spAutoFit/>
          </a:bodyPr>
          <a:lstStyle/>
          <a:p>
            <a:r>
              <a:rPr lang="ru-RU" dirty="0" smtClean="0"/>
              <a:t>й</a:t>
            </a:r>
            <a:endParaRPr lang="ru-RU" dirty="0"/>
          </a:p>
        </p:txBody>
      </p:sp>
      <p:sp>
        <p:nvSpPr>
          <p:cNvPr id="16" name="TextBox 15"/>
          <p:cNvSpPr txBox="1"/>
          <p:nvPr/>
        </p:nvSpPr>
        <p:spPr>
          <a:xfrm>
            <a:off x="6500826" y="1714488"/>
            <a:ext cx="308098" cy="369332"/>
          </a:xfrm>
          <a:prstGeom prst="rect">
            <a:avLst/>
          </a:prstGeom>
          <a:noFill/>
        </p:spPr>
        <p:txBody>
          <a:bodyPr wrap="none" rtlCol="0">
            <a:spAutoFit/>
          </a:bodyPr>
          <a:lstStyle/>
          <a:p>
            <a:r>
              <a:rPr lang="ru-RU" dirty="0" smtClean="0"/>
              <a:t>б</a:t>
            </a:r>
            <a:endParaRPr lang="ru-RU" dirty="0"/>
          </a:p>
        </p:txBody>
      </p:sp>
      <p:sp>
        <p:nvSpPr>
          <p:cNvPr id="17" name="TextBox 16"/>
          <p:cNvSpPr txBox="1"/>
          <p:nvPr/>
        </p:nvSpPr>
        <p:spPr>
          <a:xfrm>
            <a:off x="6500826" y="1928802"/>
            <a:ext cx="306494" cy="369332"/>
          </a:xfrm>
          <a:prstGeom prst="rect">
            <a:avLst/>
          </a:prstGeom>
          <a:noFill/>
        </p:spPr>
        <p:txBody>
          <a:bodyPr wrap="none" rtlCol="0">
            <a:spAutoFit/>
          </a:bodyPr>
          <a:lstStyle/>
          <a:p>
            <a:r>
              <a:rPr lang="ru-RU" dirty="0" smtClean="0"/>
              <a:t>о</a:t>
            </a:r>
            <a:endParaRPr lang="ru-RU" dirty="0"/>
          </a:p>
        </p:txBody>
      </p:sp>
      <p:sp>
        <p:nvSpPr>
          <p:cNvPr id="18" name="TextBox 17"/>
          <p:cNvSpPr txBox="1"/>
          <p:nvPr/>
        </p:nvSpPr>
        <p:spPr>
          <a:xfrm>
            <a:off x="6500826" y="2214554"/>
            <a:ext cx="301686" cy="369332"/>
          </a:xfrm>
          <a:prstGeom prst="rect">
            <a:avLst/>
          </a:prstGeom>
          <a:noFill/>
        </p:spPr>
        <p:txBody>
          <a:bodyPr wrap="none" rtlCol="0">
            <a:spAutoFit/>
          </a:bodyPr>
          <a:lstStyle/>
          <a:p>
            <a:r>
              <a:rPr lang="ru-RU" dirty="0" smtClean="0"/>
              <a:t>л</a:t>
            </a:r>
            <a:endParaRPr lang="ru-RU" dirty="0"/>
          </a:p>
        </p:txBody>
      </p:sp>
      <p:sp>
        <p:nvSpPr>
          <p:cNvPr id="19" name="TextBox 18"/>
          <p:cNvSpPr txBox="1"/>
          <p:nvPr/>
        </p:nvSpPr>
        <p:spPr>
          <a:xfrm>
            <a:off x="5929322" y="928670"/>
            <a:ext cx="282450" cy="369332"/>
          </a:xfrm>
          <a:prstGeom prst="rect">
            <a:avLst/>
          </a:prstGeom>
          <a:noFill/>
        </p:spPr>
        <p:txBody>
          <a:bodyPr wrap="none" rtlCol="0">
            <a:spAutoFit/>
          </a:bodyPr>
          <a:lstStyle/>
          <a:p>
            <a:r>
              <a:rPr lang="ru-RU" dirty="0" err="1" smtClean="0"/>
              <a:t>з</a:t>
            </a:r>
            <a:endParaRPr lang="ru-RU" dirty="0"/>
          </a:p>
        </p:txBody>
      </p:sp>
      <p:sp>
        <p:nvSpPr>
          <p:cNvPr id="20" name="TextBox 19"/>
          <p:cNvSpPr txBox="1"/>
          <p:nvPr/>
        </p:nvSpPr>
        <p:spPr>
          <a:xfrm>
            <a:off x="5929322" y="1142984"/>
            <a:ext cx="312906" cy="369332"/>
          </a:xfrm>
          <a:prstGeom prst="rect">
            <a:avLst/>
          </a:prstGeom>
          <a:noFill/>
        </p:spPr>
        <p:txBody>
          <a:bodyPr wrap="none" rtlCol="0">
            <a:spAutoFit/>
          </a:bodyPr>
          <a:lstStyle/>
          <a:p>
            <a:r>
              <a:rPr lang="ru-RU" dirty="0" err="1" smtClean="0"/>
              <a:t>д</a:t>
            </a:r>
            <a:endParaRPr lang="ru-RU" dirty="0"/>
          </a:p>
        </p:txBody>
      </p:sp>
      <p:sp>
        <p:nvSpPr>
          <p:cNvPr id="21" name="TextBox 20"/>
          <p:cNvSpPr txBox="1"/>
          <p:nvPr/>
        </p:nvSpPr>
        <p:spPr>
          <a:xfrm>
            <a:off x="5929322" y="1428736"/>
            <a:ext cx="306494" cy="369332"/>
          </a:xfrm>
          <a:prstGeom prst="rect">
            <a:avLst/>
          </a:prstGeom>
          <a:noFill/>
        </p:spPr>
        <p:txBody>
          <a:bodyPr wrap="none" rtlCol="0">
            <a:spAutoFit/>
          </a:bodyPr>
          <a:lstStyle/>
          <a:p>
            <a:r>
              <a:rPr lang="ru-RU" dirty="0" smtClean="0"/>
              <a:t>о</a:t>
            </a:r>
            <a:endParaRPr lang="ru-RU" dirty="0"/>
          </a:p>
        </p:txBody>
      </p:sp>
      <p:sp>
        <p:nvSpPr>
          <p:cNvPr id="22" name="TextBox 21"/>
          <p:cNvSpPr txBox="1"/>
          <p:nvPr/>
        </p:nvSpPr>
        <p:spPr>
          <a:xfrm>
            <a:off x="5929322" y="1643050"/>
            <a:ext cx="306494" cy="369332"/>
          </a:xfrm>
          <a:prstGeom prst="rect">
            <a:avLst/>
          </a:prstGeom>
          <a:noFill/>
        </p:spPr>
        <p:txBody>
          <a:bodyPr wrap="none" rtlCol="0">
            <a:spAutoFit/>
          </a:bodyPr>
          <a:lstStyle/>
          <a:p>
            <a:r>
              <a:rPr lang="ru-RU" dirty="0" err="1" smtClean="0"/>
              <a:t>р</a:t>
            </a:r>
            <a:endParaRPr lang="ru-RU" dirty="0"/>
          </a:p>
        </p:txBody>
      </p:sp>
      <p:sp>
        <p:nvSpPr>
          <p:cNvPr id="23" name="TextBox 22"/>
          <p:cNvSpPr txBox="1"/>
          <p:nvPr/>
        </p:nvSpPr>
        <p:spPr>
          <a:xfrm>
            <a:off x="5929322" y="1928802"/>
            <a:ext cx="306494" cy="369332"/>
          </a:xfrm>
          <a:prstGeom prst="rect">
            <a:avLst/>
          </a:prstGeom>
          <a:noFill/>
        </p:spPr>
        <p:txBody>
          <a:bodyPr wrap="none" rtlCol="0">
            <a:spAutoFit/>
          </a:bodyPr>
          <a:lstStyle/>
          <a:p>
            <a:r>
              <a:rPr lang="ru-RU" dirty="0" smtClean="0"/>
              <a:t>о</a:t>
            </a:r>
            <a:endParaRPr lang="ru-RU" dirty="0"/>
          </a:p>
        </p:txBody>
      </p:sp>
      <p:sp>
        <p:nvSpPr>
          <p:cNvPr id="24" name="TextBox 23"/>
          <p:cNvSpPr txBox="1"/>
          <p:nvPr/>
        </p:nvSpPr>
        <p:spPr>
          <a:xfrm>
            <a:off x="5929322" y="2214554"/>
            <a:ext cx="295274" cy="369332"/>
          </a:xfrm>
          <a:prstGeom prst="rect">
            <a:avLst/>
          </a:prstGeom>
          <a:noFill/>
        </p:spPr>
        <p:txBody>
          <a:bodyPr wrap="none" rtlCol="0">
            <a:spAutoFit/>
          </a:bodyPr>
          <a:lstStyle/>
          <a:p>
            <a:r>
              <a:rPr lang="ru-RU" dirty="0" smtClean="0"/>
              <a:t>в</a:t>
            </a:r>
            <a:endParaRPr lang="ru-RU" dirty="0"/>
          </a:p>
        </p:txBody>
      </p:sp>
      <p:sp>
        <p:nvSpPr>
          <p:cNvPr id="25" name="TextBox 24"/>
          <p:cNvSpPr txBox="1"/>
          <p:nvPr/>
        </p:nvSpPr>
        <p:spPr>
          <a:xfrm>
            <a:off x="5929322" y="2500306"/>
            <a:ext cx="293670" cy="369332"/>
          </a:xfrm>
          <a:prstGeom prst="rect">
            <a:avLst/>
          </a:prstGeom>
          <a:noFill/>
        </p:spPr>
        <p:txBody>
          <a:bodyPr wrap="none" rtlCol="0">
            <a:spAutoFit/>
          </a:bodyPr>
          <a:lstStyle/>
          <a:p>
            <a:r>
              <a:rPr lang="ru-RU" dirty="0" err="1" smtClean="0"/>
              <a:t>ь</a:t>
            </a:r>
            <a:endParaRPr lang="ru-RU" dirty="0"/>
          </a:p>
        </p:txBody>
      </p:sp>
      <p:sp>
        <p:nvSpPr>
          <p:cNvPr id="26" name="TextBox 25"/>
          <p:cNvSpPr txBox="1"/>
          <p:nvPr/>
        </p:nvSpPr>
        <p:spPr>
          <a:xfrm>
            <a:off x="5929322" y="2714620"/>
            <a:ext cx="300082" cy="369332"/>
          </a:xfrm>
          <a:prstGeom prst="rect">
            <a:avLst/>
          </a:prstGeom>
          <a:noFill/>
        </p:spPr>
        <p:txBody>
          <a:bodyPr wrap="none" rtlCol="0">
            <a:spAutoFit/>
          </a:bodyPr>
          <a:lstStyle/>
          <a:p>
            <a:r>
              <a:rPr lang="ru-RU" dirty="0" smtClean="0"/>
              <a:t>е</a:t>
            </a:r>
            <a:endParaRPr lang="ru-RU" dirty="0"/>
          </a:p>
        </p:txBody>
      </p:sp>
      <p:sp>
        <p:nvSpPr>
          <p:cNvPr id="27" name="TextBox 26"/>
          <p:cNvSpPr txBox="1"/>
          <p:nvPr/>
        </p:nvSpPr>
        <p:spPr>
          <a:xfrm>
            <a:off x="5000628" y="1714488"/>
            <a:ext cx="308098" cy="369332"/>
          </a:xfrm>
          <a:prstGeom prst="rect">
            <a:avLst/>
          </a:prstGeom>
          <a:noFill/>
        </p:spPr>
        <p:txBody>
          <a:bodyPr wrap="none" rtlCol="0">
            <a:spAutoFit/>
          </a:bodyPr>
          <a:lstStyle/>
          <a:p>
            <a:r>
              <a:rPr lang="ru-RU" dirty="0" smtClean="0"/>
              <a:t>б</a:t>
            </a:r>
            <a:endParaRPr lang="ru-RU" dirty="0"/>
          </a:p>
        </p:txBody>
      </p:sp>
      <p:sp>
        <p:nvSpPr>
          <p:cNvPr id="28" name="TextBox 27"/>
          <p:cNvSpPr txBox="1"/>
          <p:nvPr/>
        </p:nvSpPr>
        <p:spPr>
          <a:xfrm>
            <a:off x="5000628" y="2000240"/>
            <a:ext cx="295274" cy="369332"/>
          </a:xfrm>
          <a:prstGeom prst="rect">
            <a:avLst/>
          </a:prstGeom>
          <a:noFill/>
        </p:spPr>
        <p:txBody>
          <a:bodyPr wrap="none" rtlCol="0">
            <a:spAutoFit/>
          </a:bodyPr>
          <a:lstStyle/>
          <a:p>
            <a:r>
              <a:rPr lang="ru-RU" dirty="0" smtClean="0"/>
              <a:t>а</a:t>
            </a:r>
            <a:endParaRPr lang="ru-RU" dirty="0"/>
          </a:p>
        </p:txBody>
      </p:sp>
      <p:sp>
        <p:nvSpPr>
          <p:cNvPr id="29" name="TextBox 28"/>
          <p:cNvSpPr txBox="1"/>
          <p:nvPr/>
        </p:nvSpPr>
        <p:spPr>
          <a:xfrm>
            <a:off x="5000628" y="2285992"/>
            <a:ext cx="282450" cy="369332"/>
          </a:xfrm>
          <a:prstGeom prst="rect">
            <a:avLst/>
          </a:prstGeom>
          <a:noFill/>
        </p:spPr>
        <p:txBody>
          <a:bodyPr wrap="none" rtlCol="0">
            <a:spAutoFit/>
          </a:bodyPr>
          <a:lstStyle/>
          <a:p>
            <a:r>
              <a:rPr lang="ru-RU" dirty="0" smtClean="0"/>
              <a:t>с</a:t>
            </a:r>
            <a:endParaRPr lang="ru-RU" dirty="0"/>
          </a:p>
        </p:txBody>
      </p:sp>
      <p:sp>
        <p:nvSpPr>
          <p:cNvPr id="30" name="TextBox 29"/>
          <p:cNvSpPr txBox="1"/>
          <p:nvPr/>
        </p:nvSpPr>
        <p:spPr>
          <a:xfrm>
            <a:off x="5000628" y="2500306"/>
            <a:ext cx="292068" cy="369332"/>
          </a:xfrm>
          <a:prstGeom prst="rect">
            <a:avLst/>
          </a:prstGeom>
          <a:noFill/>
        </p:spPr>
        <p:txBody>
          <a:bodyPr wrap="none" rtlCol="0">
            <a:spAutoFit/>
          </a:bodyPr>
          <a:lstStyle/>
          <a:p>
            <a:r>
              <a:rPr lang="ru-RU" dirty="0" smtClean="0"/>
              <a:t>к</a:t>
            </a:r>
            <a:endParaRPr lang="ru-RU" dirty="0"/>
          </a:p>
        </p:txBody>
      </p:sp>
      <p:sp>
        <p:nvSpPr>
          <p:cNvPr id="31" name="TextBox 30"/>
          <p:cNvSpPr txBox="1"/>
          <p:nvPr/>
        </p:nvSpPr>
        <p:spPr>
          <a:xfrm>
            <a:off x="5000628" y="2786058"/>
            <a:ext cx="300082" cy="369332"/>
          </a:xfrm>
          <a:prstGeom prst="rect">
            <a:avLst/>
          </a:prstGeom>
          <a:noFill/>
        </p:spPr>
        <p:txBody>
          <a:bodyPr wrap="none" rtlCol="0">
            <a:spAutoFit/>
          </a:bodyPr>
          <a:lstStyle/>
          <a:p>
            <a:r>
              <a:rPr lang="ru-RU" dirty="0" smtClean="0"/>
              <a:t>е</a:t>
            </a:r>
            <a:endParaRPr lang="ru-RU" dirty="0"/>
          </a:p>
        </p:txBody>
      </p:sp>
      <p:sp>
        <p:nvSpPr>
          <p:cNvPr id="32" name="TextBox 31"/>
          <p:cNvSpPr txBox="1"/>
          <p:nvPr/>
        </p:nvSpPr>
        <p:spPr>
          <a:xfrm>
            <a:off x="5000628" y="3071810"/>
            <a:ext cx="274434" cy="369332"/>
          </a:xfrm>
          <a:prstGeom prst="rect">
            <a:avLst/>
          </a:prstGeom>
          <a:noFill/>
        </p:spPr>
        <p:txBody>
          <a:bodyPr wrap="none" rtlCol="0">
            <a:spAutoFit/>
          </a:bodyPr>
          <a:lstStyle/>
          <a:p>
            <a:r>
              <a:rPr lang="ru-RU" dirty="0" smtClean="0"/>
              <a:t>т</a:t>
            </a:r>
            <a:endParaRPr lang="ru-RU" dirty="0"/>
          </a:p>
        </p:txBody>
      </p:sp>
      <p:sp>
        <p:nvSpPr>
          <p:cNvPr id="33" name="TextBox 32"/>
          <p:cNvSpPr txBox="1"/>
          <p:nvPr/>
        </p:nvSpPr>
        <p:spPr>
          <a:xfrm>
            <a:off x="5000628" y="3286124"/>
            <a:ext cx="308098" cy="369332"/>
          </a:xfrm>
          <a:prstGeom prst="rect">
            <a:avLst/>
          </a:prstGeom>
          <a:noFill/>
        </p:spPr>
        <p:txBody>
          <a:bodyPr wrap="none" rtlCol="0">
            <a:spAutoFit/>
          </a:bodyPr>
          <a:lstStyle/>
          <a:p>
            <a:r>
              <a:rPr lang="ru-RU" dirty="0" smtClean="0"/>
              <a:t>б</a:t>
            </a:r>
            <a:endParaRPr lang="ru-RU" dirty="0"/>
          </a:p>
        </p:txBody>
      </p:sp>
      <p:sp>
        <p:nvSpPr>
          <p:cNvPr id="34" name="TextBox 33"/>
          <p:cNvSpPr txBox="1"/>
          <p:nvPr/>
        </p:nvSpPr>
        <p:spPr>
          <a:xfrm>
            <a:off x="5000628" y="3571876"/>
            <a:ext cx="306494" cy="369332"/>
          </a:xfrm>
          <a:prstGeom prst="rect">
            <a:avLst/>
          </a:prstGeom>
          <a:noFill/>
        </p:spPr>
        <p:txBody>
          <a:bodyPr wrap="none" rtlCol="0">
            <a:spAutoFit/>
          </a:bodyPr>
          <a:lstStyle/>
          <a:p>
            <a:r>
              <a:rPr lang="ru-RU" dirty="0" smtClean="0"/>
              <a:t>о</a:t>
            </a:r>
            <a:endParaRPr lang="ru-RU" dirty="0"/>
          </a:p>
        </p:txBody>
      </p:sp>
      <p:sp>
        <p:nvSpPr>
          <p:cNvPr id="35" name="TextBox 34"/>
          <p:cNvSpPr txBox="1"/>
          <p:nvPr/>
        </p:nvSpPr>
        <p:spPr>
          <a:xfrm>
            <a:off x="5000628" y="3857628"/>
            <a:ext cx="301686" cy="369332"/>
          </a:xfrm>
          <a:prstGeom prst="rect">
            <a:avLst/>
          </a:prstGeom>
          <a:noFill/>
        </p:spPr>
        <p:txBody>
          <a:bodyPr wrap="none" rtlCol="0">
            <a:spAutoFit/>
          </a:bodyPr>
          <a:lstStyle/>
          <a:p>
            <a:r>
              <a:rPr lang="ru-RU" dirty="0" smtClean="0"/>
              <a:t>л</a:t>
            </a:r>
            <a:endParaRPr lang="ru-RU" dirty="0"/>
          </a:p>
        </p:txBody>
      </p:sp>
      <p:sp>
        <p:nvSpPr>
          <p:cNvPr id="36" name="TextBox 35"/>
          <p:cNvSpPr txBox="1"/>
          <p:nvPr/>
        </p:nvSpPr>
        <p:spPr>
          <a:xfrm>
            <a:off x="7429520" y="1928802"/>
            <a:ext cx="282450" cy="369332"/>
          </a:xfrm>
          <a:prstGeom prst="rect">
            <a:avLst/>
          </a:prstGeom>
          <a:noFill/>
        </p:spPr>
        <p:txBody>
          <a:bodyPr wrap="none" rtlCol="0">
            <a:spAutoFit/>
          </a:bodyPr>
          <a:lstStyle/>
          <a:p>
            <a:r>
              <a:rPr lang="ru-RU" dirty="0" err="1" smtClean="0"/>
              <a:t>з</a:t>
            </a:r>
            <a:endParaRPr lang="ru-RU" dirty="0"/>
          </a:p>
        </p:txBody>
      </p:sp>
      <p:sp>
        <p:nvSpPr>
          <p:cNvPr id="37" name="TextBox 36"/>
          <p:cNvSpPr txBox="1"/>
          <p:nvPr/>
        </p:nvSpPr>
        <p:spPr>
          <a:xfrm>
            <a:off x="7429520" y="2214554"/>
            <a:ext cx="312906" cy="369332"/>
          </a:xfrm>
          <a:prstGeom prst="rect">
            <a:avLst/>
          </a:prstGeom>
          <a:noFill/>
        </p:spPr>
        <p:txBody>
          <a:bodyPr wrap="none" rtlCol="0">
            <a:spAutoFit/>
          </a:bodyPr>
          <a:lstStyle/>
          <a:p>
            <a:r>
              <a:rPr lang="ru-RU" dirty="0" err="1" smtClean="0"/>
              <a:t>д</a:t>
            </a:r>
            <a:endParaRPr lang="ru-RU" dirty="0"/>
          </a:p>
        </p:txBody>
      </p:sp>
      <p:sp>
        <p:nvSpPr>
          <p:cNvPr id="38" name="TextBox 37"/>
          <p:cNvSpPr txBox="1"/>
          <p:nvPr/>
        </p:nvSpPr>
        <p:spPr>
          <a:xfrm>
            <a:off x="7429520" y="2428868"/>
            <a:ext cx="306494" cy="369332"/>
          </a:xfrm>
          <a:prstGeom prst="rect">
            <a:avLst/>
          </a:prstGeom>
          <a:noFill/>
        </p:spPr>
        <p:txBody>
          <a:bodyPr wrap="none" rtlCol="0">
            <a:spAutoFit/>
          </a:bodyPr>
          <a:lstStyle/>
          <a:p>
            <a:r>
              <a:rPr lang="ru-RU" dirty="0" err="1" smtClean="0">
                <a:solidFill>
                  <a:schemeClr val="bg1"/>
                </a:solidFill>
              </a:rPr>
              <a:t>р</a:t>
            </a:r>
            <a:endParaRPr lang="ru-RU" dirty="0">
              <a:solidFill>
                <a:schemeClr val="bg1"/>
              </a:solidFill>
            </a:endParaRPr>
          </a:p>
        </p:txBody>
      </p:sp>
      <p:sp>
        <p:nvSpPr>
          <p:cNvPr id="39" name="TextBox 38"/>
          <p:cNvSpPr txBox="1"/>
          <p:nvPr/>
        </p:nvSpPr>
        <p:spPr>
          <a:xfrm>
            <a:off x="7429520" y="2714620"/>
            <a:ext cx="295274" cy="369332"/>
          </a:xfrm>
          <a:prstGeom prst="rect">
            <a:avLst/>
          </a:prstGeom>
          <a:noFill/>
        </p:spPr>
        <p:txBody>
          <a:bodyPr wrap="none" rtlCol="0">
            <a:spAutoFit/>
          </a:bodyPr>
          <a:lstStyle/>
          <a:p>
            <a:r>
              <a:rPr lang="ru-RU" dirty="0" err="1" smtClean="0"/>
              <a:t>а</a:t>
            </a:r>
            <a:endParaRPr lang="ru-RU" dirty="0"/>
          </a:p>
        </p:txBody>
      </p:sp>
      <p:sp>
        <p:nvSpPr>
          <p:cNvPr id="40" name="TextBox 39"/>
          <p:cNvSpPr txBox="1"/>
          <p:nvPr/>
        </p:nvSpPr>
        <p:spPr>
          <a:xfrm>
            <a:off x="7429520" y="3000372"/>
            <a:ext cx="295274" cy="369332"/>
          </a:xfrm>
          <a:prstGeom prst="rect">
            <a:avLst/>
          </a:prstGeom>
          <a:noFill/>
        </p:spPr>
        <p:txBody>
          <a:bodyPr wrap="none" rtlCol="0">
            <a:spAutoFit/>
          </a:bodyPr>
          <a:lstStyle/>
          <a:p>
            <a:r>
              <a:rPr lang="ru-RU" dirty="0" smtClean="0"/>
              <a:t>в</a:t>
            </a:r>
            <a:endParaRPr lang="ru-RU" dirty="0"/>
          </a:p>
        </p:txBody>
      </p:sp>
      <p:sp>
        <p:nvSpPr>
          <p:cNvPr id="41" name="TextBox 40"/>
          <p:cNvSpPr txBox="1"/>
          <p:nvPr/>
        </p:nvSpPr>
        <p:spPr>
          <a:xfrm>
            <a:off x="7429520" y="3286124"/>
            <a:ext cx="282450" cy="369332"/>
          </a:xfrm>
          <a:prstGeom prst="rect">
            <a:avLst/>
          </a:prstGeom>
          <a:noFill/>
        </p:spPr>
        <p:txBody>
          <a:bodyPr wrap="none" rtlCol="0">
            <a:spAutoFit/>
          </a:bodyPr>
          <a:lstStyle/>
          <a:p>
            <a:r>
              <a:rPr lang="ru-RU" dirty="0" smtClean="0"/>
              <a:t>с</a:t>
            </a:r>
            <a:endParaRPr lang="ru-RU" dirty="0"/>
          </a:p>
        </p:txBody>
      </p:sp>
      <p:sp>
        <p:nvSpPr>
          <p:cNvPr id="42" name="TextBox 41"/>
          <p:cNvSpPr txBox="1"/>
          <p:nvPr/>
        </p:nvSpPr>
        <p:spPr>
          <a:xfrm>
            <a:off x="7429520" y="3571876"/>
            <a:ext cx="282450" cy="369332"/>
          </a:xfrm>
          <a:prstGeom prst="rect">
            <a:avLst/>
          </a:prstGeom>
          <a:noFill/>
        </p:spPr>
        <p:txBody>
          <a:bodyPr wrap="none" rtlCol="0">
            <a:spAutoFit/>
          </a:bodyPr>
          <a:lstStyle/>
          <a:p>
            <a:r>
              <a:rPr lang="ru-RU" dirty="0" smtClean="0"/>
              <a:t>т</a:t>
            </a:r>
            <a:endParaRPr lang="ru-RU" dirty="0"/>
          </a:p>
        </p:txBody>
      </p:sp>
      <p:sp>
        <p:nvSpPr>
          <p:cNvPr id="43" name="TextBox 42"/>
          <p:cNvSpPr txBox="1"/>
          <p:nvPr/>
        </p:nvSpPr>
        <p:spPr>
          <a:xfrm>
            <a:off x="7429520" y="3786190"/>
            <a:ext cx="295274" cy="369332"/>
          </a:xfrm>
          <a:prstGeom prst="rect">
            <a:avLst/>
          </a:prstGeom>
          <a:noFill/>
        </p:spPr>
        <p:txBody>
          <a:bodyPr wrap="none" rtlCol="0">
            <a:spAutoFit/>
          </a:bodyPr>
          <a:lstStyle/>
          <a:p>
            <a:r>
              <a:rPr lang="ru-RU" dirty="0" smtClean="0"/>
              <a:t>в</a:t>
            </a:r>
            <a:endParaRPr lang="ru-RU" dirty="0"/>
          </a:p>
        </p:txBody>
      </p:sp>
      <p:sp>
        <p:nvSpPr>
          <p:cNvPr id="44" name="TextBox 43"/>
          <p:cNvSpPr txBox="1"/>
          <p:nvPr/>
        </p:nvSpPr>
        <p:spPr>
          <a:xfrm>
            <a:off x="7429520" y="4071942"/>
            <a:ext cx="288862" cy="369332"/>
          </a:xfrm>
          <a:prstGeom prst="rect">
            <a:avLst/>
          </a:prstGeom>
          <a:noFill/>
        </p:spPr>
        <p:txBody>
          <a:bodyPr wrap="none" rtlCol="0">
            <a:spAutoFit/>
          </a:bodyPr>
          <a:lstStyle/>
          <a:p>
            <a:r>
              <a:rPr lang="ru-RU" dirty="0" smtClean="0"/>
              <a:t>у</a:t>
            </a:r>
            <a:endParaRPr lang="ru-RU" dirty="0"/>
          </a:p>
        </p:txBody>
      </p:sp>
      <p:sp>
        <p:nvSpPr>
          <p:cNvPr id="45" name="TextBox 44"/>
          <p:cNvSpPr txBox="1"/>
          <p:nvPr/>
        </p:nvSpPr>
        <p:spPr>
          <a:xfrm>
            <a:off x="7429520" y="4286256"/>
            <a:ext cx="309700" cy="369332"/>
          </a:xfrm>
          <a:prstGeom prst="rect">
            <a:avLst/>
          </a:prstGeom>
          <a:noFill/>
        </p:spPr>
        <p:txBody>
          <a:bodyPr wrap="none" rtlCol="0">
            <a:spAutoFit/>
          </a:bodyPr>
          <a:lstStyle/>
          <a:p>
            <a:r>
              <a:rPr lang="ru-RU" dirty="0" err="1" smtClean="0"/>
              <a:t>й</a:t>
            </a:r>
            <a:endParaRPr lang="ru-RU" dirty="0"/>
          </a:p>
        </p:txBody>
      </p:sp>
      <p:sp>
        <p:nvSpPr>
          <p:cNvPr id="46" name="TextBox 45"/>
          <p:cNvSpPr txBox="1"/>
          <p:nvPr/>
        </p:nvSpPr>
        <p:spPr>
          <a:xfrm>
            <a:off x="7429520" y="4572008"/>
            <a:ext cx="282450" cy="369332"/>
          </a:xfrm>
          <a:prstGeom prst="rect">
            <a:avLst/>
          </a:prstGeom>
          <a:noFill/>
        </p:spPr>
        <p:txBody>
          <a:bodyPr wrap="none" rtlCol="0">
            <a:spAutoFit/>
          </a:bodyPr>
          <a:lstStyle/>
          <a:p>
            <a:r>
              <a:rPr lang="ru-RU" dirty="0" smtClean="0"/>
              <a:t>т</a:t>
            </a:r>
            <a:endParaRPr lang="ru-RU" dirty="0"/>
          </a:p>
        </p:txBody>
      </p:sp>
      <p:sp>
        <p:nvSpPr>
          <p:cNvPr id="47" name="TextBox 46"/>
          <p:cNvSpPr txBox="1"/>
          <p:nvPr/>
        </p:nvSpPr>
        <p:spPr>
          <a:xfrm>
            <a:off x="7429520" y="4786322"/>
            <a:ext cx="300082" cy="369332"/>
          </a:xfrm>
          <a:prstGeom prst="rect">
            <a:avLst/>
          </a:prstGeom>
          <a:noFill/>
        </p:spPr>
        <p:txBody>
          <a:bodyPr wrap="none" rtlCol="0">
            <a:spAutoFit/>
          </a:bodyPr>
          <a:lstStyle/>
          <a:p>
            <a:r>
              <a:rPr lang="ru-RU" dirty="0" smtClean="0"/>
              <a:t>е</a:t>
            </a:r>
            <a:endParaRPr lang="ru-RU" dirty="0"/>
          </a:p>
        </p:txBody>
      </p:sp>
      <p:sp>
        <p:nvSpPr>
          <p:cNvPr id="48" name="TextBox 47"/>
          <p:cNvSpPr txBox="1"/>
          <p:nvPr/>
        </p:nvSpPr>
        <p:spPr>
          <a:xfrm>
            <a:off x="4143372" y="2714620"/>
            <a:ext cx="282450" cy="369332"/>
          </a:xfrm>
          <a:prstGeom prst="rect">
            <a:avLst/>
          </a:prstGeom>
          <a:noFill/>
        </p:spPr>
        <p:txBody>
          <a:bodyPr wrap="none" rtlCol="0">
            <a:spAutoFit/>
          </a:bodyPr>
          <a:lstStyle/>
          <a:p>
            <a:r>
              <a:rPr lang="ru-RU" dirty="0" smtClean="0"/>
              <a:t>с</a:t>
            </a:r>
            <a:endParaRPr lang="ru-RU" dirty="0"/>
          </a:p>
        </p:txBody>
      </p:sp>
      <p:sp>
        <p:nvSpPr>
          <p:cNvPr id="49" name="TextBox 48"/>
          <p:cNvSpPr txBox="1"/>
          <p:nvPr/>
        </p:nvSpPr>
        <p:spPr>
          <a:xfrm>
            <a:off x="4143372" y="3000372"/>
            <a:ext cx="304892" cy="369332"/>
          </a:xfrm>
          <a:prstGeom prst="rect">
            <a:avLst/>
          </a:prstGeom>
          <a:noFill/>
        </p:spPr>
        <p:txBody>
          <a:bodyPr wrap="none" rtlCol="0">
            <a:spAutoFit/>
          </a:bodyPr>
          <a:lstStyle/>
          <a:p>
            <a:r>
              <a:rPr lang="ru-RU" dirty="0" smtClean="0"/>
              <a:t>п</a:t>
            </a:r>
            <a:endParaRPr lang="ru-RU" dirty="0"/>
          </a:p>
        </p:txBody>
      </p:sp>
      <p:sp>
        <p:nvSpPr>
          <p:cNvPr id="50" name="TextBox 49"/>
          <p:cNvSpPr txBox="1"/>
          <p:nvPr/>
        </p:nvSpPr>
        <p:spPr>
          <a:xfrm>
            <a:off x="4143372" y="3286124"/>
            <a:ext cx="306494" cy="369332"/>
          </a:xfrm>
          <a:prstGeom prst="rect">
            <a:avLst/>
          </a:prstGeom>
          <a:noFill/>
        </p:spPr>
        <p:txBody>
          <a:bodyPr wrap="none" rtlCol="0">
            <a:spAutoFit/>
          </a:bodyPr>
          <a:lstStyle/>
          <a:p>
            <a:r>
              <a:rPr lang="ru-RU" dirty="0" smtClean="0"/>
              <a:t>о</a:t>
            </a:r>
            <a:endParaRPr lang="ru-RU" dirty="0"/>
          </a:p>
        </p:txBody>
      </p:sp>
      <p:sp>
        <p:nvSpPr>
          <p:cNvPr id="51" name="TextBox 50"/>
          <p:cNvSpPr txBox="1"/>
          <p:nvPr/>
        </p:nvSpPr>
        <p:spPr>
          <a:xfrm>
            <a:off x="4143372" y="3500438"/>
            <a:ext cx="306494" cy="369332"/>
          </a:xfrm>
          <a:prstGeom prst="rect">
            <a:avLst/>
          </a:prstGeom>
          <a:noFill/>
        </p:spPr>
        <p:txBody>
          <a:bodyPr wrap="none" rtlCol="0">
            <a:spAutoFit/>
          </a:bodyPr>
          <a:lstStyle/>
          <a:p>
            <a:r>
              <a:rPr lang="ru-RU" dirty="0" smtClean="0"/>
              <a:t>р</a:t>
            </a:r>
            <a:endParaRPr lang="ru-RU" dirty="0"/>
          </a:p>
        </p:txBody>
      </p:sp>
      <p:sp>
        <p:nvSpPr>
          <p:cNvPr id="52" name="TextBox 51"/>
          <p:cNvSpPr txBox="1"/>
          <p:nvPr/>
        </p:nvSpPr>
        <p:spPr>
          <a:xfrm>
            <a:off x="4143372" y="3786190"/>
            <a:ext cx="274434" cy="369332"/>
          </a:xfrm>
          <a:prstGeom prst="rect">
            <a:avLst/>
          </a:prstGeom>
          <a:noFill/>
        </p:spPr>
        <p:txBody>
          <a:bodyPr wrap="none" rtlCol="0">
            <a:spAutoFit/>
          </a:bodyPr>
          <a:lstStyle/>
          <a:p>
            <a:r>
              <a:rPr lang="ru-RU" dirty="0" smtClean="0"/>
              <a:t>т</a:t>
            </a:r>
            <a:endParaRPr lang="ru-RU" dirty="0"/>
          </a:p>
        </p:txBody>
      </p:sp>
      <p:sp>
        <p:nvSpPr>
          <p:cNvPr id="53" name="TextBox 52"/>
          <p:cNvSpPr txBox="1"/>
          <p:nvPr/>
        </p:nvSpPr>
        <p:spPr>
          <a:xfrm>
            <a:off x="6858016" y="3000372"/>
            <a:ext cx="304892" cy="369332"/>
          </a:xfrm>
          <a:prstGeom prst="rect">
            <a:avLst/>
          </a:prstGeom>
          <a:noFill/>
        </p:spPr>
        <p:txBody>
          <a:bodyPr wrap="none" rtlCol="0">
            <a:spAutoFit/>
          </a:bodyPr>
          <a:lstStyle/>
          <a:p>
            <a:r>
              <a:rPr lang="ru-RU" dirty="0" smtClean="0"/>
              <a:t>п</a:t>
            </a:r>
            <a:endParaRPr lang="ru-RU" dirty="0"/>
          </a:p>
        </p:txBody>
      </p:sp>
      <p:sp>
        <p:nvSpPr>
          <p:cNvPr id="54" name="TextBox 53"/>
          <p:cNvSpPr txBox="1"/>
          <p:nvPr/>
        </p:nvSpPr>
        <p:spPr>
          <a:xfrm>
            <a:off x="6858016" y="3286124"/>
            <a:ext cx="306494" cy="369332"/>
          </a:xfrm>
          <a:prstGeom prst="rect">
            <a:avLst/>
          </a:prstGeom>
          <a:noFill/>
        </p:spPr>
        <p:txBody>
          <a:bodyPr wrap="none" rtlCol="0">
            <a:spAutoFit/>
          </a:bodyPr>
          <a:lstStyle/>
          <a:p>
            <a:r>
              <a:rPr lang="ru-RU" dirty="0" smtClean="0"/>
              <a:t>р</a:t>
            </a:r>
            <a:endParaRPr lang="ru-RU" dirty="0"/>
          </a:p>
        </p:txBody>
      </p:sp>
      <p:sp>
        <p:nvSpPr>
          <p:cNvPr id="55" name="TextBox 54"/>
          <p:cNvSpPr txBox="1"/>
          <p:nvPr/>
        </p:nvSpPr>
        <p:spPr>
          <a:xfrm>
            <a:off x="6858016" y="3500438"/>
            <a:ext cx="282450" cy="369332"/>
          </a:xfrm>
          <a:prstGeom prst="rect">
            <a:avLst/>
          </a:prstGeom>
          <a:noFill/>
        </p:spPr>
        <p:txBody>
          <a:bodyPr wrap="square" rtlCol="0">
            <a:spAutoFit/>
          </a:bodyPr>
          <a:lstStyle/>
          <a:p>
            <a:r>
              <a:rPr lang="ru-RU" dirty="0" smtClean="0"/>
              <a:t>и</a:t>
            </a:r>
            <a:endParaRPr lang="ru-RU" dirty="0"/>
          </a:p>
        </p:txBody>
      </p:sp>
      <p:sp>
        <p:nvSpPr>
          <p:cNvPr id="56" name="TextBox 55"/>
          <p:cNvSpPr txBox="1"/>
          <p:nvPr/>
        </p:nvSpPr>
        <p:spPr>
          <a:xfrm>
            <a:off x="6858016" y="3786190"/>
            <a:ext cx="295274" cy="369332"/>
          </a:xfrm>
          <a:prstGeom prst="rect">
            <a:avLst/>
          </a:prstGeom>
          <a:noFill/>
        </p:spPr>
        <p:txBody>
          <a:bodyPr wrap="none" rtlCol="0">
            <a:spAutoFit/>
          </a:bodyPr>
          <a:lstStyle/>
          <a:p>
            <a:r>
              <a:rPr lang="ru-RU" dirty="0" smtClean="0"/>
              <a:t>в</a:t>
            </a:r>
            <a:endParaRPr lang="ru-RU" dirty="0"/>
          </a:p>
        </p:txBody>
      </p:sp>
      <p:sp>
        <p:nvSpPr>
          <p:cNvPr id="57" name="TextBox 56"/>
          <p:cNvSpPr txBox="1"/>
          <p:nvPr/>
        </p:nvSpPr>
        <p:spPr>
          <a:xfrm>
            <a:off x="6858016" y="4000504"/>
            <a:ext cx="338554" cy="369332"/>
          </a:xfrm>
          <a:prstGeom prst="rect">
            <a:avLst/>
          </a:prstGeom>
          <a:noFill/>
        </p:spPr>
        <p:txBody>
          <a:bodyPr wrap="none" rtlCol="0">
            <a:spAutoFit/>
          </a:bodyPr>
          <a:lstStyle/>
          <a:p>
            <a:r>
              <a:rPr lang="ru-RU" dirty="0" smtClean="0"/>
              <a:t>ы</a:t>
            </a:r>
            <a:endParaRPr lang="ru-RU" dirty="0"/>
          </a:p>
        </p:txBody>
      </p:sp>
      <p:sp>
        <p:nvSpPr>
          <p:cNvPr id="58" name="TextBox 57"/>
          <p:cNvSpPr txBox="1"/>
          <p:nvPr/>
        </p:nvSpPr>
        <p:spPr>
          <a:xfrm>
            <a:off x="6858016" y="4286256"/>
            <a:ext cx="282450" cy="369332"/>
          </a:xfrm>
          <a:prstGeom prst="rect">
            <a:avLst/>
          </a:prstGeom>
          <a:noFill/>
        </p:spPr>
        <p:txBody>
          <a:bodyPr wrap="square" rtlCol="0">
            <a:spAutoFit/>
          </a:bodyPr>
          <a:lstStyle/>
          <a:p>
            <a:r>
              <a:rPr lang="ru-RU" dirty="0" smtClean="0"/>
              <a:t>ч</a:t>
            </a:r>
            <a:endParaRPr lang="ru-RU" dirty="0"/>
          </a:p>
        </p:txBody>
      </p:sp>
      <p:sp>
        <p:nvSpPr>
          <p:cNvPr id="59" name="TextBox 58"/>
          <p:cNvSpPr txBox="1"/>
          <p:nvPr/>
        </p:nvSpPr>
        <p:spPr>
          <a:xfrm>
            <a:off x="6858016" y="4572008"/>
            <a:ext cx="292068" cy="369332"/>
          </a:xfrm>
          <a:prstGeom prst="rect">
            <a:avLst/>
          </a:prstGeom>
          <a:noFill/>
        </p:spPr>
        <p:txBody>
          <a:bodyPr wrap="none" rtlCol="0">
            <a:spAutoFit/>
          </a:bodyPr>
          <a:lstStyle/>
          <a:p>
            <a:r>
              <a:rPr lang="ru-RU" dirty="0" smtClean="0"/>
              <a:t>к</a:t>
            </a:r>
            <a:endParaRPr lang="ru-RU" dirty="0"/>
          </a:p>
        </p:txBody>
      </p:sp>
      <p:sp>
        <p:nvSpPr>
          <p:cNvPr id="60" name="TextBox 59"/>
          <p:cNvSpPr txBox="1"/>
          <p:nvPr/>
        </p:nvSpPr>
        <p:spPr>
          <a:xfrm>
            <a:off x="6858016" y="4786322"/>
            <a:ext cx="295274" cy="369332"/>
          </a:xfrm>
          <a:prstGeom prst="rect">
            <a:avLst/>
          </a:prstGeom>
          <a:noFill/>
        </p:spPr>
        <p:txBody>
          <a:bodyPr wrap="none" rtlCol="0">
            <a:spAutoFit/>
          </a:bodyPr>
          <a:lstStyle/>
          <a:p>
            <a:r>
              <a:rPr lang="ru-RU" dirty="0" smtClean="0"/>
              <a:t>а</a:t>
            </a:r>
            <a:endParaRPr lang="ru-RU" dirty="0"/>
          </a:p>
        </p:txBody>
      </p:sp>
      <p:sp>
        <p:nvSpPr>
          <p:cNvPr id="61" name="TextBox 60"/>
          <p:cNvSpPr txBox="1"/>
          <p:nvPr/>
        </p:nvSpPr>
        <p:spPr>
          <a:xfrm>
            <a:off x="5929322" y="4572008"/>
            <a:ext cx="308098" cy="369332"/>
          </a:xfrm>
          <a:prstGeom prst="rect">
            <a:avLst/>
          </a:prstGeom>
          <a:noFill/>
        </p:spPr>
        <p:txBody>
          <a:bodyPr wrap="none" rtlCol="0">
            <a:spAutoFit/>
          </a:bodyPr>
          <a:lstStyle/>
          <a:p>
            <a:r>
              <a:rPr lang="ru-RU" dirty="0" smtClean="0"/>
              <a:t>н</a:t>
            </a:r>
            <a:endParaRPr lang="ru-RU" dirty="0"/>
          </a:p>
        </p:txBody>
      </p:sp>
      <p:sp>
        <p:nvSpPr>
          <p:cNvPr id="62" name="TextBox 61"/>
          <p:cNvSpPr txBox="1"/>
          <p:nvPr/>
        </p:nvSpPr>
        <p:spPr>
          <a:xfrm>
            <a:off x="5929322" y="4857760"/>
            <a:ext cx="357190" cy="369332"/>
          </a:xfrm>
          <a:prstGeom prst="rect">
            <a:avLst/>
          </a:prstGeom>
          <a:noFill/>
        </p:spPr>
        <p:txBody>
          <a:bodyPr wrap="square" rtlCol="0">
            <a:spAutoFit/>
          </a:bodyPr>
          <a:lstStyle/>
          <a:p>
            <a:r>
              <a:rPr lang="ru-RU" dirty="0" smtClean="0"/>
              <a:t>и</a:t>
            </a:r>
            <a:endParaRPr lang="ru-RU" dirty="0"/>
          </a:p>
        </p:txBody>
      </p:sp>
      <p:sp>
        <p:nvSpPr>
          <p:cNvPr id="63" name="TextBox 62"/>
          <p:cNvSpPr txBox="1"/>
          <p:nvPr/>
        </p:nvSpPr>
        <p:spPr>
          <a:xfrm>
            <a:off x="5929322" y="5072074"/>
            <a:ext cx="292068" cy="369332"/>
          </a:xfrm>
          <a:prstGeom prst="rect">
            <a:avLst/>
          </a:prstGeom>
          <a:noFill/>
        </p:spPr>
        <p:txBody>
          <a:bodyPr wrap="none" rtlCol="0">
            <a:spAutoFit/>
          </a:bodyPr>
          <a:lstStyle/>
          <a:p>
            <a:r>
              <a:rPr lang="ru-RU" dirty="0" smtClean="0"/>
              <a:t>к</a:t>
            </a:r>
            <a:endParaRPr lang="ru-RU" dirty="0"/>
          </a:p>
        </p:txBody>
      </p:sp>
      <p:sp>
        <p:nvSpPr>
          <p:cNvPr id="64" name="TextBox 63"/>
          <p:cNvSpPr txBox="1"/>
          <p:nvPr/>
        </p:nvSpPr>
        <p:spPr>
          <a:xfrm>
            <a:off x="5929322" y="5357826"/>
            <a:ext cx="306494" cy="369332"/>
          </a:xfrm>
          <a:prstGeom prst="rect">
            <a:avLst/>
          </a:prstGeom>
          <a:noFill/>
        </p:spPr>
        <p:txBody>
          <a:bodyPr wrap="none" rtlCol="0">
            <a:spAutoFit/>
          </a:bodyPr>
          <a:lstStyle/>
          <a:p>
            <a:r>
              <a:rPr lang="ru-RU" dirty="0" smtClean="0"/>
              <a:t>о</a:t>
            </a:r>
            <a:endParaRPr lang="ru-RU" dirty="0"/>
          </a:p>
        </p:txBody>
      </p:sp>
      <p:sp>
        <p:nvSpPr>
          <p:cNvPr id="65" name="TextBox 64"/>
          <p:cNvSpPr txBox="1"/>
          <p:nvPr/>
        </p:nvSpPr>
        <p:spPr>
          <a:xfrm>
            <a:off x="5929322" y="5643578"/>
            <a:ext cx="274434" cy="369332"/>
          </a:xfrm>
          <a:prstGeom prst="rect">
            <a:avLst/>
          </a:prstGeom>
          <a:noFill/>
        </p:spPr>
        <p:txBody>
          <a:bodyPr wrap="none" rtlCol="0">
            <a:spAutoFit/>
          </a:bodyPr>
          <a:lstStyle/>
          <a:p>
            <a:r>
              <a:rPr lang="ru-RU" dirty="0" smtClean="0"/>
              <a:t>т</a:t>
            </a:r>
            <a:endParaRPr lang="ru-RU" dirty="0"/>
          </a:p>
        </p:txBody>
      </p:sp>
      <p:sp>
        <p:nvSpPr>
          <p:cNvPr id="66" name="TextBox 65"/>
          <p:cNvSpPr txBox="1"/>
          <p:nvPr/>
        </p:nvSpPr>
        <p:spPr>
          <a:xfrm>
            <a:off x="5929322" y="5857892"/>
            <a:ext cx="214314" cy="369332"/>
          </a:xfrm>
          <a:prstGeom prst="rect">
            <a:avLst/>
          </a:prstGeom>
          <a:noFill/>
        </p:spPr>
        <p:txBody>
          <a:bodyPr wrap="square" rtlCol="0">
            <a:spAutoFit/>
          </a:bodyPr>
          <a:lstStyle/>
          <a:p>
            <a:r>
              <a:rPr lang="ru-RU" dirty="0" smtClean="0"/>
              <a:t>и</a:t>
            </a:r>
            <a:endParaRPr lang="ru-RU" dirty="0"/>
          </a:p>
        </p:txBody>
      </p:sp>
      <p:sp>
        <p:nvSpPr>
          <p:cNvPr id="69" name="TextBox 68"/>
          <p:cNvSpPr txBox="1"/>
          <p:nvPr/>
        </p:nvSpPr>
        <p:spPr>
          <a:xfrm>
            <a:off x="5929322" y="6143644"/>
            <a:ext cx="285752" cy="369332"/>
          </a:xfrm>
          <a:prstGeom prst="rect">
            <a:avLst/>
          </a:prstGeom>
          <a:noFill/>
        </p:spPr>
        <p:txBody>
          <a:bodyPr wrap="square" rtlCol="0">
            <a:spAutoFit/>
          </a:bodyPr>
          <a:lstStyle/>
          <a:p>
            <a:r>
              <a:rPr lang="ru-RU" dirty="0" smtClean="0"/>
              <a:t>н</a:t>
            </a:r>
            <a:endParaRPr lang="ru-RU" dirty="0"/>
          </a:p>
        </p:txBody>
      </p:sp>
      <p:sp>
        <p:nvSpPr>
          <p:cNvPr id="70" name="TextBox 69"/>
          <p:cNvSpPr txBox="1"/>
          <p:nvPr/>
        </p:nvSpPr>
        <p:spPr>
          <a:xfrm>
            <a:off x="5357818" y="2000240"/>
            <a:ext cx="301686" cy="369332"/>
          </a:xfrm>
          <a:prstGeom prst="rect">
            <a:avLst/>
          </a:prstGeom>
          <a:noFill/>
        </p:spPr>
        <p:txBody>
          <a:bodyPr wrap="none" rtlCol="0">
            <a:spAutoFit/>
          </a:bodyPr>
          <a:lstStyle/>
          <a:p>
            <a:r>
              <a:rPr lang="ru-RU" dirty="0" smtClean="0"/>
              <a:t>л</a:t>
            </a:r>
            <a:endParaRPr lang="ru-RU" dirty="0"/>
          </a:p>
        </p:txBody>
      </p:sp>
      <p:sp>
        <p:nvSpPr>
          <p:cNvPr id="71" name="TextBox 70"/>
          <p:cNvSpPr txBox="1"/>
          <p:nvPr/>
        </p:nvSpPr>
        <p:spPr>
          <a:xfrm>
            <a:off x="5572132" y="2000240"/>
            <a:ext cx="292068" cy="369332"/>
          </a:xfrm>
          <a:prstGeom prst="rect">
            <a:avLst/>
          </a:prstGeom>
          <a:noFill/>
        </p:spPr>
        <p:txBody>
          <a:bodyPr wrap="none" rtlCol="0">
            <a:spAutoFit/>
          </a:bodyPr>
          <a:lstStyle/>
          <a:p>
            <a:r>
              <a:rPr lang="ru-RU" dirty="0" smtClean="0"/>
              <a:t>к</a:t>
            </a:r>
            <a:endParaRPr lang="ru-RU" dirty="0"/>
          </a:p>
        </p:txBody>
      </p:sp>
      <p:sp>
        <p:nvSpPr>
          <p:cNvPr id="72" name="TextBox 71"/>
          <p:cNvSpPr txBox="1"/>
          <p:nvPr/>
        </p:nvSpPr>
        <p:spPr>
          <a:xfrm>
            <a:off x="6215074" y="2000240"/>
            <a:ext cx="264816" cy="369332"/>
          </a:xfrm>
          <a:prstGeom prst="rect">
            <a:avLst/>
          </a:prstGeom>
          <a:noFill/>
        </p:spPr>
        <p:txBody>
          <a:bodyPr wrap="none" rtlCol="0">
            <a:spAutoFit/>
          </a:bodyPr>
          <a:lstStyle/>
          <a:p>
            <a:r>
              <a:rPr lang="ru-RU" dirty="0" smtClean="0"/>
              <a:t>г</a:t>
            </a:r>
            <a:endParaRPr lang="ru-RU" dirty="0"/>
          </a:p>
        </p:txBody>
      </p:sp>
      <p:sp>
        <p:nvSpPr>
          <p:cNvPr id="73" name="TextBox 72"/>
          <p:cNvSpPr txBox="1"/>
          <p:nvPr/>
        </p:nvSpPr>
        <p:spPr>
          <a:xfrm>
            <a:off x="6858016" y="2000240"/>
            <a:ext cx="301686" cy="369332"/>
          </a:xfrm>
          <a:prstGeom prst="rect">
            <a:avLst/>
          </a:prstGeom>
          <a:noFill/>
        </p:spPr>
        <p:txBody>
          <a:bodyPr wrap="none" rtlCol="0">
            <a:spAutoFit/>
          </a:bodyPr>
          <a:lstStyle/>
          <a:p>
            <a:r>
              <a:rPr lang="ru-RU" dirty="0" smtClean="0"/>
              <a:t>л</a:t>
            </a:r>
            <a:endParaRPr lang="ru-RU" dirty="0"/>
          </a:p>
        </p:txBody>
      </p:sp>
      <p:sp>
        <p:nvSpPr>
          <p:cNvPr id="74" name="TextBox 73"/>
          <p:cNvSpPr txBox="1"/>
          <p:nvPr/>
        </p:nvSpPr>
        <p:spPr>
          <a:xfrm>
            <a:off x="7143768" y="2000240"/>
            <a:ext cx="309700" cy="369332"/>
          </a:xfrm>
          <a:prstGeom prst="rect">
            <a:avLst/>
          </a:prstGeom>
          <a:noFill/>
        </p:spPr>
        <p:txBody>
          <a:bodyPr wrap="none" rtlCol="0">
            <a:spAutoFit/>
          </a:bodyPr>
          <a:lstStyle/>
          <a:p>
            <a:r>
              <a:rPr lang="ru-RU" dirty="0" smtClean="0"/>
              <a:t>и</a:t>
            </a:r>
            <a:endParaRPr lang="ru-RU" dirty="0"/>
          </a:p>
        </p:txBody>
      </p:sp>
      <p:sp>
        <p:nvSpPr>
          <p:cNvPr id="75" name="TextBox 74"/>
          <p:cNvSpPr txBox="1"/>
          <p:nvPr/>
        </p:nvSpPr>
        <p:spPr>
          <a:xfrm>
            <a:off x="7715272" y="2000240"/>
            <a:ext cx="340158" cy="369332"/>
          </a:xfrm>
          <a:prstGeom prst="rect">
            <a:avLst/>
          </a:prstGeom>
          <a:noFill/>
        </p:spPr>
        <p:txBody>
          <a:bodyPr wrap="none" rtlCol="0">
            <a:spAutoFit/>
          </a:bodyPr>
          <a:lstStyle/>
          <a:p>
            <a:r>
              <a:rPr lang="ru-RU" dirty="0" smtClean="0"/>
              <a:t>м</a:t>
            </a:r>
            <a:endParaRPr lang="ru-RU" dirty="0"/>
          </a:p>
        </p:txBody>
      </p:sp>
      <p:sp>
        <p:nvSpPr>
          <p:cNvPr id="76" name="TextBox 75"/>
          <p:cNvSpPr txBox="1"/>
          <p:nvPr/>
        </p:nvSpPr>
        <p:spPr>
          <a:xfrm>
            <a:off x="5643570" y="3571876"/>
            <a:ext cx="308098" cy="369332"/>
          </a:xfrm>
          <a:prstGeom prst="rect">
            <a:avLst/>
          </a:prstGeom>
          <a:noFill/>
        </p:spPr>
        <p:txBody>
          <a:bodyPr wrap="none" rtlCol="0">
            <a:spAutoFit/>
          </a:bodyPr>
          <a:lstStyle/>
          <a:p>
            <a:r>
              <a:rPr lang="ru-RU" dirty="0" smtClean="0"/>
              <a:t>б</a:t>
            </a:r>
            <a:endParaRPr lang="ru-RU" dirty="0"/>
          </a:p>
        </p:txBody>
      </p:sp>
      <p:sp>
        <p:nvSpPr>
          <p:cNvPr id="77" name="TextBox 76"/>
          <p:cNvSpPr txBox="1"/>
          <p:nvPr/>
        </p:nvSpPr>
        <p:spPr>
          <a:xfrm>
            <a:off x="5929322" y="3571876"/>
            <a:ext cx="295274" cy="369332"/>
          </a:xfrm>
          <a:prstGeom prst="rect">
            <a:avLst/>
          </a:prstGeom>
          <a:noFill/>
        </p:spPr>
        <p:txBody>
          <a:bodyPr wrap="none" rtlCol="0">
            <a:spAutoFit/>
          </a:bodyPr>
          <a:lstStyle/>
          <a:p>
            <a:r>
              <a:rPr lang="ru-RU" dirty="0" smtClean="0"/>
              <a:t>а</a:t>
            </a:r>
            <a:endParaRPr lang="ru-RU" dirty="0"/>
          </a:p>
        </p:txBody>
      </p:sp>
      <p:sp>
        <p:nvSpPr>
          <p:cNvPr id="78" name="TextBox 77"/>
          <p:cNvSpPr txBox="1"/>
          <p:nvPr/>
        </p:nvSpPr>
        <p:spPr>
          <a:xfrm>
            <a:off x="6215074" y="3571876"/>
            <a:ext cx="340158" cy="369332"/>
          </a:xfrm>
          <a:prstGeom prst="rect">
            <a:avLst/>
          </a:prstGeom>
          <a:noFill/>
        </p:spPr>
        <p:txBody>
          <a:bodyPr wrap="none" rtlCol="0">
            <a:spAutoFit/>
          </a:bodyPr>
          <a:lstStyle/>
          <a:p>
            <a:r>
              <a:rPr lang="ru-RU" dirty="0" smtClean="0"/>
              <a:t>м</a:t>
            </a:r>
            <a:endParaRPr lang="ru-RU" dirty="0"/>
          </a:p>
        </p:txBody>
      </p:sp>
      <p:sp>
        <p:nvSpPr>
          <p:cNvPr id="79" name="TextBox 78"/>
          <p:cNvSpPr txBox="1"/>
          <p:nvPr/>
        </p:nvSpPr>
        <p:spPr>
          <a:xfrm>
            <a:off x="6500826" y="3571876"/>
            <a:ext cx="308098" cy="369332"/>
          </a:xfrm>
          <a:prstGeom prst="rect">
            <a:avLst/>
          </a:prstGeom>
          <a:noFill/>
        </p:spPr>
        <p:txBody>
          <a:bodyPr wrap="none" rtlCol="0">
            <a:spAutoFit/>
          </a:bodyPr>
          <a:lstStyle/>
          <a:p>
            <a:r>
              <a:rPr lang="ru-RU" dirty="0" smtClean="0"/>
              <a:t>б</a:t>
            </a:r>
            <a:endParaRPr lang="ru-RU" dirty="0"/>
          </a:p>
        </p:txBody>
      </p:sp>
      <p:sp>
        <p:nvSpPr>
          <p:cNvPr id="80" name="TextBox 79"/>
          <p:cNvSpPr txBox="1"/>
          <p:nvPr/>
        </p:nvSpPr>
        <p:spPr>
          <a:xfrm>
            <a:off x="7143768" y="3571876"/>
            <a:ext cx="308098" cy="369332"/>
          </a:xfrm>
          <a:prstGeom prst="rect">
            <a:avLst/>
          </a:prstGeom>
          <a:noFill/>
        </p:spPr>
        <p:txBody>
          <a:bodyPr wrap="none" rtlCol="0">
            <a:spAutoFit/>
          </a:bodyPr>
          <a:lstStyle/>
          <a:p>
            <a:r>
              <a:rPr lang="ru-RU" dirty="0" err="1" smtClean="0"/>
              <a:t>н</a:t>
            </a:r>
            <a:endParaRPr lang="ru-RU" dirty="0"/>
          </a:p>
        </p:txBody>
      </p:sp>
      <p:sp>
        <p:nvSpPr>
          <p:cNvPr id="81" name="TextBox 80"/>
          <p:cNvSpPr txBox="1"/>
          <p:nvPr/>
        </p:nvSpPr>
        <p:spPr>
          <a:xfrm>
            <a:off x="7715272" y="3571876"/>
            <a:ext cx="306494" cy="369332"/>
          </a:xfrm>
          <a:prstGeom prst="rect">
            <a:avLst/>
          </a:prstGeom>
          <a:noFill/>
        </p:spPr>
        <p:txBody>
          <a:bodyPr wrap="none" rtlCol="0">
            <a:spAutoFit/>
          </a:bodyPr>
          <a:lstStyle/>
          <a:p>
            <a:r>
              <a:rPr lang="ru-RU" dirty="0" smtClean="0"/>
              <a:t>о</a:t>
            </a:r>
            <a:endParaRPr lang="ru-RU" dirty="0"/>
          </a:p>
        </p:txBody>
      </p:sp>
      <p:sp>
        <p:nvSpPr>
          <p:cNvPr id="82" name="TextBox 81"/>
          <p:cNvSpPr txBox="1"/>
          <p:nvPr/>
        </p:nvSpPr>
        <p:spPr>
          <a:xfrm>
            <a:off x="8072462" y="3571876"/>
            <a:ext cx="308098" cy="369332"/>
          </a:xfrm>
          <a:prstGeom prst="rect">
            <a:avLst/>
          </a:prstGeom>
          <a:noFill/>
        </p:spPr>
        <p:txBody>
          <a:bodyPr wrap="none" rtlCol="0">
            <a:spAutoFit/>
          </a:bodyPr>
          <a:lstStyle/>
          <a:p>
            <a:r>
              <a:rPr lang="ru-RU" dirty="0" err="1" smtClean="0"/>
              <a:t>н</a:t>
            </a:r>
            <a:endParaRPr lang="ru-RU" dirty="0"/>
          </a:p>
        </p:txBody>
      </p:sp>
      <p:sp>
        <p:nvSpPr>
          <p:cNvPr id="83" name="TextBox 82"/>
          <p:cNvSpPr txBox="1"/>
          <p:nvPr/>
        </p:nvSpPr>
        <p:spPr>
          <a:xfrm>
            <a:off x="3500430" y="3786190"/>
            <a:ext cx="328936" cy="369332"/>
          </a:xfrm>
          <a:prstGeom prst="rect">
            <a:avLst/>
          </a:prstGeom>
          <a:noFill/>
        </p:spPr>
        <p:txBody>
          <a:bodyPr wrap="none" rtlCol="0">
            <a:spAutoFit/>
          </a:bodyPr>
          <a:lstStyle/>
          <a:p>
            <a:r>
              <a:rPr lang="ru-RU" dirty="0" err="1" smtClean="0"/>
              <a:t>ф</a:t>
            </a:r>
            <a:endParaRPr lang="ru-RU" dirty="0"/>
          </a:p>
        </p:txBody>
      </p:sp>
      <p:sp>
        <p:nvSpPr>
          <p:cNvPr id="84" name="TextBox 83"/>
          <p:cNvSpPr txBox="1"/>
          <p:nvPr/>
        </p:nvSpPr>
        <p:spPr>
          <a:xfrm>
            <a:off x="3786182" y="3786190"/>
            <a:ext cx="288862" cy="369332"/>
          </a:xfrm>
          <a:prstGeom prst="rect">
            <a:avLst/>
          </a:prstGeom>
          <a:noFill/>
        </p:spPr>
        <p:txBody>
          <a:bodyPr wrap="none" rtlCol="0">
            <a:spAutoFit/>
          </a:bodyPr>
          <a:lstStyle/>
          <a:p>
            <a:r>
              <a:rPr lang="ru-RU" dirty="0" smtClean="0"/>
              <a:t>у</a:t>
            </a:r>
            <a:endParaRPr lang="ru-RU" dirty="0"/>
          </a:p>
        </p:txBody>
      </p:sp>
      <p:sp>
        <p:nvSpPr>
          <p:cNvPr id="85" name="TextBox 84"/>
          <p:cNvSpPr txBox="1"/>
          <p:nvPr/>
        </p:nvSpPr>
        <p:spPr>
          <a:xfrm>
            <a:off x="4429124" y="3786190"/>
            <a:ext cx="308098" cy="369332"/>
          </a:xfrm>
          <a:prstGeom prst="rect">
            <a:avLst/>
          </a:prstGeom>
          <a:noFill/>
        </p:spPr>
        <p:txBody>
          <a:bodyPr wrap="none" rtlCol="0">
            <a:spAutoFit/>
          </a:bodyPr>
          <a:lstStyle/>
          <a:p>
            <a:r>
              <a:rPr lang="ru-RU" dirty="0" smtClean="0"/>
              <a:t>б</a:t>
            </a:r>
            <a:endParaRPr lang="ru-RU" dirty="0"/>
          </a:p>
        </p:txBody>
      </p:sp>
      <p:sp>
        <p:nvSpPr>
          <p:cNvPr id="86" name="TextBox 85"/>
          <p:cNvSpPr txBox="1"/>
          <p:nvPr/>
        </p:nvSpPr>
        <p:spPr>
          <a:xfrm>
            <a:off x="4714876" y="3786190"/>
            <a:ext cx="306494" cy="369332"/>
          </a:xfrm>
          <a:prstGeom prst="rect">
            <a:avLst/>
          </a:prstGeom>
          <a:noFill/>
        </p:spPr>
        <p:txBody>
          <a:bodyPr wrap="none" rtlCol="0">
            <a:spAutoFit/>
          </a:bodyPr>
          <a:lstStyle/>
          <a:p>
            <a:r>
              <a:rPr lang="ru-RU" dirty="0" smtClean="0"/>
              <a:t>о</a:t>
            </a:r>
            <a:endParaRPr lang="ru-RU" dirty="0"/>
          </a:p>
        </p:txBody>
      </p:sp>
      <p:sp>
        <p:nvSpPr>
          <p:cNvPr id="87" name="TextBox 86"/>
          <p:cNvSpPr txBox="1"/>
          <p:nvPr/>
        </p:nvSpPr>
        <p:spPr>
          <a:xfrm>
            <a:off x="6215074" y="4572008"/>
            <a:ext cx="295274" cy="369332"/>
          </a:xfrm>
          <a:prstGeom prst="rect">
            <a:avLst/>
          </a:prstGeom>
          <a:noFill/>
        </p:spPr>
        <p:txBody>
          <a:bodyPr wrap="none" rtlCol="0">
            <a:spAutoFit/>
          </a:bodyPr>
          <a:lstStyle/>
          <a:p>
            <a:r>
              <a:rPr lang="ru-RU" dirty="0" smtClean="0"/>
              <a:t>а</a:t>
            </a:r>
            <a:endParaRPr lang="ru-RU" dirty="0"/>
          </a:p>
        </p:txBody>
      </p:sp>
      <p:sp>
        <p:nvSpPr>
          <p:cNvPr id="88" name="TextBox 87"/>
          <p:cNvSpPr txBox="1"/>
          <p:nvPr/>
        </p:nvSpPr>
        <p:spPr>
          <a:xfrm>
            <a:off x="6500826" y="4572008"/>
            <a:ext cx="306494" cy="369332"/>
          </a:xfrm>
          <a:prstGeom prst="rect">
            <a:avLst/>
          </a:prstGeom>
          <a:noFill/>
        </p:spPr>
        <p:txBody>
          <a:bodyPr wrap="none" rtlCol="0">
            <a:spAutoFit/>
          </a:bodyPr>
          <a:lstStyle/>
          <a:p>
            <a:r>
              <a:rPr lang="ru-RU" dirty="0" err="1" smtClean="0"/>
              <a:t>р</a:t>
            </a:r>
            <a:endParaRPr lang="ru-RU" dirty="0"/>
          </a:p>
        </p:txBody>
      </p:sp>
      <p:sp>
        <p:nvSpPr>
          <p:cNvPr id="89" name="TextBox 88"/>
          <p:cNvSpPr txBox="1"/>
          <p:nvPr/>
        </p:nvSpPr>
        <p:spPr>
          <a:xfrm>
            <a:off x="7143768" y="4572008"/>
            <a:ext cx="306494" cy="369332"/>
          </a:xfrm>
          <a:prstGeom prst="rect">
            <a:avLst/>
          </a:prstGeom>
          <a:noFill/>
        </p:spPr>
        <p:txBody>
          <a:bodyPr wrap="none" rtlCol="0">
            <a:spAutoFit/>
          </a:bodyPr>
          <a:lstStyle/>
          <a:p>
            <a:r>
              <a:rPr lang="ru-RU" dirty="0" smtClean="0"/>
              <a:t>о</a:t>
            </a:r>
            <a:endParaRPr lang="ru-RU" dirty="0"/>
          </a:p>
        </p:txBody>
      </p:sp>
      <p:sp>
        <p:nvSpPr>
          <p:cNvPr id="90" name="TextBox 89"/>
          <p:cNvSpPr txBox="1"/>
          <p:nvPr/>
        </p:nvSpPr>
        <p:spPr>
          <a:xfrm>
            <a:off x="7715272" y="4572008"/>
            <a:ext cx="309700" cy="369332"/>
          </a:xfrm>
          <a:prstGeom prst="rect">
            <a:avLst/>
          </a:prstGeom>
          <a:noFill/>
        </p:spPr>
        <p:txBody>
          <a:bodyPr wrap="none" rtlCol="0">
            <a:spAutoFit/>
          </a:bodyPr>
          <a:lstStyle/>
          <a:p>
            <a:r>
              <a:rPr lang="ru-RU" dirty="0" smtClean="0"/>
              <a:t>и</a:t>
            </a:r>
            <a:endParaRPr lang="ru-RU" dirty="0"/>
          </a:p>
        </p:txBody>
      </p:sp>
      <p:sp>
        <p:nvSpPr>
          <p:cNvPr id="91" name="TextBox 90"/>
          <p:cNvSpPr txBox="1"/>
          <p:nvPr/>
        </p:nvSpPr>
        <p:spPr>
          <a:xfrm>
            <a:off x="8072462" y="4572008"/>
            <a:ext cx="292068" cy="369332"/>
          </a:xfrm>
          <a:prstGeom prst="rect">
            <a:avLst/>
          </a:prstGeom>
          <a:noFill/>
        </p:spPr>
        <p:txBody>
          <a:bodyPr wrap="none" rtlCol="0">
            <a:spAutoFit/>
          </a:bodyPr>
          <a:lstStyle/>
          <a:p>
            <a:r>
              <a:rPr lang="ru-RU" dirty="0" smtClean="0"/>
              <a:t>к</a:t>
            </a:r>
            <a:endParaRPr lang="ru-RU"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9"/>
                                        </p:tgtEl>
                                        <p:attrNameLst>
                                          <p:attrName>style.visibility</p:attrName>
                                        </p:attrNameLst>
                                      </p:cBhvr>
                                      <p:to>
                                        <p:strVal val="visible"/>
                                      </p:to>
                                    </p:set>
                                    <p:anim calcmode="lin" valueType="num">
                                      <p:cBhvr additive="base">
                                        <p:cTn id="12" dur="500" fill="hold"/>
                                        <p:tgtEl>
                                          <p:spTgt spid="9"/>
                                        </p:tgtEl>
                                        <p:attrNameLst>
                                          <p:attrName>ppt_x</p:attrName>
                                        </p:attrNameLst>
                                      </p:cBhvr>
                                      <p:tavLst>
                                        <p:tav tm="0">
                                          <p:val>
                                            <p:strVal val="#ppt_x"/>
                                          </p:val>
                                        </p:tav>
                                        <p:tav tm="100000">
                                          <p:val>
                                            <p:strVal val="#ppt_x"/>
                                          </p:val>
                                        </p:tav>
                                      </p:tavLst>
                                    </p:anim>
                                    <p:anim calcmode="lin" valueType="num">
                                      <p:cBhvr additive="base">
                                        <p:cTn id="13" dur="500" fill="hold"/>
                                        <p:tgtEl>
                                          <p:spTgt spid="9"/>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grpId="0" nodeType="afterEffect">
                                  <p:stCondLst>
                                    <p:cond delay="0"/>
                                  </p:stCondLst>
                                  <p:childTnLst>
                                    <p:set>
                                      <p:cBhvr>
                                        <p:cTn id="16" dur="1" fill="hold">
                                          <p:stCondLst>
                                            <p:cond delay="0"/>
                                          </p:stCondLst>
                                        </p:cTn>
                                        <p:tgtEl>
                                          <p:spTgt spid="13"/>
                                        </p:tgtEl>
                                        <p:attrNameLst>
                                          <p:attrName>style.visibility</p:attrName>
                                        </p:attrNameLst>
                                      </p:cBhvr>
                                      <p:to>
                                        <p:strVal val="visible"/>
                                      </p:to>
                                    </p:set>
                                    <p:anim calcmode="lin" valueType="num">
                                      <p:cBhvr additive="base">
                                        <p:cTn id="17" dur="500" fill="hold"/>
                                        <p:tgtEl>
                                          <p:spTgt spid="13"/>
                                        </p:tgtEl>
                                        <p:attrNameLst>
                                          <p:attrName>ppt_x</p:attrName>
                                        </p:attrNameLst>
                                      </p:cBhvr>
                                      <p:tavLst>
                                        <p:tav tm="0">
                                          <p:val>
                                            <p:strVal val="#ppt_x"/>
                                          </p:val>
                                        </p:tav>
                                        <p:tav tm="100000">
                                          <p:val>
                                            <p:strVal val="#ppt_x"/>
                                          </p:val>
                                        </p:tav>
                                      </p:tavLst>
                                    </p:anim>
                                    <p:anim calcmode="lin" valueType="num">
                                      <p:cBhvr additive="base">
                                        <p:cTn id="18" dur="500" fill="hold"/>
                                        <p:tgtEl>
                                          <p:spTgt spid="13"/>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fill="hold" grpId="0" nodeType="afterEffect">
                                  <p:stCondLst>
                                    <p:cond delay="0"/>
                                  </p:stCondLst>
                                  <p:childTnLst>
                                    <p:set>
                                      <p:cBhvr>
                                        <p:cTn id="21" dur="1" fill="hold">
                                          <p:stCondLst>
                                            <p:cond delay="0"/>
                                          </p:stCondLst>
                                        </p:cTn>
                                        <p:tgtEl>
                                          <p:spTgt spid="14"/>
                                        </p:tgtEl>
                                        <p:attrNameLst>
                                          <p:attrName>style.visibility</p:attrName>
                                        </p:attrNameLst>
                                      </p:cBhvr>
                                      <p:to>
                                        <p:strVal val="visible"/>
                                      </p:to>
                                    </p:set>
                                    <p:anim calcmode="lin" valueType="num">
                                      <p:cBhvr additive="base">
                                        <p:cTn id="22" dur="500" fill="hold"/>
                                        <p:tgtEl>
                                          <p:spTgt spid="14"/>
                                        </p:tgtEl>
                                        <p:attrNameLst>
                                          <p:attrName>ppt_x</p:attrName>
                                        </p:attrNameLst>
                                      </p:cBhvr>
                                      <p:tavLst>
                                        <p:tav tm="0">
                                          <p:val>
                                            <p:strVal val="#ppt_x"/>
                                          </p:val>
                                        </p:tav>
                                        <p:tav tm="100000">
                                          <p:val>
                                            <p:strVal val="#ppt_x"/>
                                          </p:val>
                                        </p:tav>
                                      </p:tavLst>
                                    </p:anim>
                                    <p:anim calcmode="lin" valueType="num">
                                      <p:cBhvr additive="base">
                                        <p:cTn id="23" dur="500" fill="hold"/>
                                        <p:tgtEl>
                                          <p:spTgt spid="14"/>
                                        </p:tgtEl>
                                        <p:attrNameLst>
                                          <p:attrName>ppt_y</p:attrName>
                                        </p:attrNameLst>
                                      </p:cBhvr>
                                      <p:tavLst>
                                        <p:tav tm="0">
                                          <p:val>
                                            <p:strVal val="1+#ppt_h/2"/>
                                          </p:val>
                                        </p:tav>
                                        <p:tav tm="100000">
                                          <p:val>
                                            <p:strVal val="#ppt_y"/>
                                          </p:val>
                                        </p:tav>
                                      </p:tavLst>
                                    </p:anim>
                                  </p:childTnLst>
                                </p:cTn>
                              </p:par>
                            </p:childTnLst>
                          </p:cTn>
                        </p:par>
                        <p:par>
                          <p:cTn id="24" fill="hold">
                            <p:stCondLst>
                              <p:cond delay="2000"/>
                            </p:stCondLst>
                            <p:childTnLst>
                              <p:par>
                                <p:cTn id="25" presetID="2" presetClass="entr" presetSubtype="4" fill="hold" grpId="0" nodeType="afterEffect">
                                  <p:stCondLst>
                                    <p:cond delay="0"/>
                                  </p:stCondLst>
                                  <p:childTnLst>
                                    <p:set>
                                      <p:cBhvr>
                                        <p:cTn id="26" dur="1" fill="hold">
                                          <p:stCondLst>
                                            <p:cond delay="0"/>
                                          </p:stCondLst>
                                        </p:cTn>
                                        <p:tgtEl>
                                          <p:spTgt spid="15"/>
                                        </p:tgtEl>
                                        <p:attrNameLst>
                                          <p:attrName>style.visibility</p:attrName>
                                        </p:attrNameLst>
                                      </p:cBhvr>
                                      <p:to>
                                        <p:strVal val="visible"/>
                                      </p:to>
                                    </p:set>
                                    <p:anim calcmode="lin" valueType="num">
                                      <p:cBhvr additive="base">
                                        <p:cTn id="27" dur="500" fill="hold"/>
                                        <p:tgtEl>
                                          <p:spTgt spid="15"/>
                                        </p:tgtEl>
                                        <p:attrNameLst>
                                          <p:attrName>ppt_x</p:attrName>
                                        </p:attrNameLst>
                                      </p:cBhvr>
                                      <p:tavLst>
                                        <p:tav tm="0">
                                          <p:val>
                                            <p:strVal val="#ppt_x"/>
                                          </p:val>
                                        </p:tav>
                                        <p:tav tm="100000">
                                          <p:val>
                                            <p:strVal val="#ppt_x"/>
                                          </p:val>
                                        </p:tav>
                                      </p:tavLst>
                                    </p:anim>
                                    <p:anim calcmode="lin" valueType="num">
                                      <p:cBhvr additive="base">
                                        <p:cTn id="28" dur="500" fill="hold"/>
                                        <p:tgtEl>
                                          <p:spTgt spid="15"/>
                                        </p:tgtEl>
                                        <p:attrNameLst>
                                          <p:attrName>ppt_y</p:attrName>
                                        </p:attrNameLst>
                                      </p:cBhvr>
                                      <p:tavLst>
                                        <p:tav tm="0">
                                          <p:val>
                                            <p:strVal val="1+#ppt_h/2"/>
                                          </p:val>
                                        </p:tav>
                                        <p:tav tm="100000">
                                          <p:val>
                                            <p:strVal val="#ppt_y"/>
                                          </p:val>
                                        </p:tav>
                                      </p:tavLst>
                                    </p:anim>
                                  </p:childTnLst>
                                </p:cTn>
                              </p:par>
                            </p:childTnLst>
                          </p:cTn>
                        </p:par>
                        <p:par>
                          <p:cTn id="29" fill="hold">
                            <p:stCondLst>
                              <p:cond delay="2500"/>
                            </p:stCondLst>
                            <p:childTnLst>
                              <p:par>
                                <p:cTn id="30" presetID="2" presetClass="entr" presetSubtype="4" fill="hold" grpId="0" nodeType="afterEffect">
                                  <p:stCondLst>
                                    <p:cond delay="0"/>
                                  </p:stCondLst>
                                  <p:childTnLst>
                                    <p:set>
                                      <p:cBhvr>
                                        <p:cTn id="31" dur="1" fill="hold">
                                          <p:stCondLst>
                                            <p:cond delay="0"/>
                                          </p:stCondLst>
                                        </p:cTn>
                                        <p:tgtEl>
                                          <p:spTgt spid="16"/>
                                        </p:tgtEl>
                                        <p:attrNameLst>
                                          <p:attrName>style.visibility</p:attrName>
                                        </p:attrNameLst>
                                      </p:cBhvr>
                                      <p:to>
                                        <p:strVal val="visible"/>
                                      </p:to>
                                    </p:set>
                                    <p:anim calcmode="lin" valueType="num">
                                      <p:cBhvr additive="base">
                                        <p:cTn id="32" dur="500" fill="hold"/>
                                        <p:tgtEl>
                                          <p:spTgt spid="16"/>
                                        </p:tgtEl>
                                        <p:attrNameLst>
                                          <p:attrName>ppt_x</p:attrName>
                                        </p:attrNameLst>
                                      </p:cBhvr>
                                      <p:tavLst>
                                        <p:tav tm="0">
                                          <p:val>
                                            <p:strVal val="#ppt_x"/>
                                          </p:val>
                                        </p:tav>
                                        <p:tav tm="100000">
                                          <p:val>
                                            <p:strVal val="#ppt_x"/>
                                          </p:val>
                                        </p:tav>
                                      </p:tavLst>
                                    </p:anim>
                                    <p:anim calcmode="lin" valueType="num">
                                      <p:cBhvr additive="base">
                                        <p:cTn id="33" dur="500" fill="hold"/>
                                        <p:tgtEl>
                                          <p:spTgt spid="16"/>
                                        </p:tgtEl>
                                        <p:attrNameLst>
                                          <p:attrName>ppt_y</p:attrName>
                                        </p:attrNameLst>
                                      </p:cBhvr>
                                      <p:tavLst>
                                        <p:tav tm="0">
                                          <p:val>
                                            <p:strVal val="1+#ppt_h/2"/>
                                          </p:val>
                                        </p:tav>
                                        <p:tav tm="100000">
                                          <p:val>
                                            <p:strVal val="#ppt_y"/>
                                          </p:val>
                                        </p:tav>
                                      </p:tavLst>
                                    </p:anim>
                                  </p:childTnLst>
                                </p:cTn>
                              </p:par>
                            </p:childTnLst>
                          </p:cTn>
                        </p:par>
                        <p:par>
                          <p:cTn id="34" fill="hold">
                            <p:stCondLst>
                              <p:cond delay="3000"/>
                            </p:stCondLst>
                            <p:childTnLst>
                              <p:par>
                                <p:cTn id="35" presetID="2" presetClass="entr" presetSubtype="4" fill="hold" grpId="0" nodeType="afterEffect">
                                  <p:stCondLst>
                                    <p:cond delay="0"/>
                                  </p:stCondLst>
                                  <p:childTnLst>
                                    <p:set>
                                      <p:cBhvr>
                                        <p:cTn id="36" dur="1" fill="hold">
                                          <p:stCondLst>
                                            <p:cond delay="0"/>
                                          </p:stCondLst>
                                        </p:cTn>
                                        <p:tgtEl>
                                          <p:spTgt spid="17"/>
                                        </p:tgtEl>
                                        <p:attrNameLst>
                                          <p:attrName>style.visibility</p:attrName>
                                        </p:attrNameLst>
                                      </p:cBhvr>
                                      <p:to>
                                        <p:strVal val="visible"/>
                                      </p:to>
                                    </p:set>
                                    <p:anim calcmode="lin" valueType="num">
                                      <p:cBhvr additive="base">
                                        <p:cTn id="37" dur="500" fill="hold"/>
                                        <p:tgtEl>
                                          <p:spTgt spid="17"/>
                                        </p:tgtEl>
                                        <p:attrNameLst>
                                          <p:attrName>ppt_x</p:attrName>
                                        </p:attrNameLst>
                                      </p:cBhvr>
                                      <p:tavLst>
                                        <p:tav tm="0">
                                          <p:val>
                                            <p:strVal val="#ppt_x"/>
                                          </p:val>
                                        </p:tav>
                                        <p:tav tm="100000">
                                          <p:val>
                                            <p:strVal val="#ppt_x"/>
                                          </p:val>
                                        </p:tav>
                                      </p:tavLst>
                                    </p:anim>
                                    <p:anim calcmode="lin" valueType="num">
                                      <p:cBhvr additive="base">
                                        <p:cTn id="38" dur="500" fill="hold"/>
                                        <p:tgtEl>
                                          <p:spTgt spid="17"/>
                                        </p:tgtEl>
                                        <p:attrNameLst>
                                          <p:attrName>ppt_y</p:attrName>
                                        </p:attrNameLst>
                                      </p:cBhvr>
                                      <p:tavLst>
                                        <p:tav tm="0">
                                          <p:val>
                                            <p:strVal val="1+#ppt_h/2"/>
                                          </p:val>
                                        </p:tav>
                                        <p:tav tm="100000">
                                          <p:val>
                                            <p:strVal val="#ppt_y"/>
                                          </p:val>
                                        </p:tav>
                                      </p:tavLst>
                                    </p:anim>
                                  </p:childTnLst>
                                </p:cTn>
                              </p:par>
                            </p:childTnLst>
                          </p:cTn>
                        </p:par>
                        <p:par>
                          <p:cTn id="39" fill="hold">
                            <p:stCondLst>
                              <p:cond delay="3500"/>
                            </p:stCondLst>
                            <p:childTnLst>
                              <p:par>
                                <p:cTn id="40" presetID="2" presetClass="entr" presetSubtype="4" fill="hold" grpId="0" nodeType="afterEffect">
                                  <p:stCondLst>
                                    <p:cond delay="0"/>
                                  </p:stCondLst>
                                  <p:childTnLst>
                                    <p:set>
                                      <p:cBhvr>
                                        <p:cTn id="41" dur="1" fill="hold">
                                          <p:stCondLst>
                                            <p:cond delay="0"/>
                                          </p:stCondLst>
                                        </p:cTn>
                                        <p:tgtEl>
                                          <p:spTgt spid="18"/>
                                        </p:tgtEl>
                                        <p:attrNameLst>
                                          <p:attrName>style.visibility</p:attrName>
                                        </p:attrNameLst>
                                      </p:cBhvr>
                                      <p:to>
                                        <p:strVal val="visible"/>
                                      </p:to>
                                    </p:set>
                                    <p:anim calcmode="lin" valueType="num">
                                      <p:cBhvr additive="base">
                                        <p:cTn id="42" dur="500" fill="hold"/>
                                        <p:tgtEl>
                                          <p:spTgt spid="18"/>
                                        </p:tgtEl>
                                        <p:attrNameLst>
                                          <p:attrName>ppt_x</p:attrName>
                                        </p:attrNameLst>
                                      </p:cBhvr>
                                      <p:tavLst>
                                        <p:tav tm="0">
                                          <p:val>
                                            <p:strVal val="#ppt_x"/>
                                          </p:val>
                                        </p:tav>
                                        <p:tav tm="100000">
                                          <p:val>
                                            <p:strVal val="#ppt_x"/>
                                          </p:val>
                                        </p:tav>
                                      </p:tavLst>
                                    </p:anim>
                                    <p:anim calcmode="lin" valueType="num">
                                      <p:cBhvr additive="base">
                                        <p:cTn id="43" dur="500" fill="hold"/>
                                        <p:tgtEl>
                                          <p:spTgt spid="18"/>
                                        </p:tgtEl>
                                        <p:attrNameLst>
                                          <p:attrName>ppt_y</p:attrName>
                                        </p:attrNameLst>
                                      </p:cBhvr>
                                      <p:tavLst>
                                        <p:tav tm="0">
                                          <p:val>
                                            <p:strVal val="1+#ppt_h/2"/>
                                          </p:val>
                                        </p:tav>
                                        <p:tav tm="100000">
                                          <p:val>
                                            <p:strVal val="#ppt_y"/>
                                          </p:val>
                                        </p:tav>
                                      </p:tavLst>
                                    </p:anim>
                                  </p:childTnLst>
                                </p:cTn>
                              </p:par>
                            </p:childTnLst>
                          </p:cTn>
                        </p:par>
                      </p:childTnLst>
                    </p:cTn>
                  </p:par>
                  <p:par>
                    <p:cTn id="44" fill="hold">
                      <p:stCondLst>
                        <p:cond delay="indefinite"/>
                      </p:stCondLst>
                      <p:childTnLst>
                        <p:par>
                          <p:cTn id="45" fill="hold">
                            <p:stCondLst>
                              <p:cond delay="0"/>
                            </p:stCondLst>
                            <p:childTnLst>
                              <p:par>
                                <p:cTn id="46" presetID="2" presetClass="entr" presetSubtype="4" fill="hold" grpId="0" nodeType="clickEffect">
                                  <p:stCondLst>
                                    <p:cond delay="0"/>
                                  </p:stCondLst>
                                  <p:childTnLst>
                                    <p:set>
                                      <p:cBhvr>
                                        <p:cTn id="47" dur="1" fill="hold">
                                          <p:stCondLst>
                                            <p:cond delay="0"/>
                                          </p:stCondLst>
                                        </p:cTn>
                                        <p:tgtEl>
                                          <p:spTgt spid="19"/>
                                        </p:tgtEl>
                                        <p:attrNameLst>
                                          <p:attrName>style.visibility</p:attrName>
                                        </p:attrNameLst>
                                      </p:cBhvr>
                                      <p:to>
                                        <p:strVal val="visible"/>
                                      </p:to>
                                    </p:set>
                                    <p:anim calcmode="lin" valueType="num">
                                      <p:cBhvr additive="base">
                                        <p:cTn id="48" dur="500" fill="hold"/>
                                        <p:tgtEl>
                                          <p:spTgt spid="19"/>
                                        </p:tgtEl>
                                        <p:attrNameLst>
                                          <p:attrName>ppt_x</p:attrName>
                                        </p:attrNameLst>
                                      </p:cBhvr>
                                      <p:tavLst>
                                        <p:tav tm="0">
                                          <p:val>
                                            <p:strVal val="#ppt_x"/>
                                          </p:val>
                                        </p:tav>
                                        <p:tav tm="100000">
                                          <p:val>
                                            <p:strVal val="#ppt_x"/>
                                          </p:val>
                                        </p:tav>
                                      </p:tavLst>
                                    </p:anim>
                                    <p:anim calcmode="lin" valueType="num">
                                      <p:cBhvr additive="base">
                                        <p:cTn id="49" dur="500" fill="hold"/>
                                        <p:tgtEl>
                                          <p:spTgt spid="19"/>
                                        </p:tgtEl>
                                        <p:attrNameLst>
                                          <p:attrName>ppt_y</p:attrName>
                                        </p:attrNameLst>
                                      </p:cBhvr>
                                      <p:tavLst>
                                        <p:tav tm="0">
                                          <p:val>
                                            <p:strVal val="1+#ppt_h/2"/>
                                          </p:val>
                                        </p:tav>
                                        <p:tav tm="100000">
                                          <p:val>
                                            <p:strVal val="#ppt_y"/>
                                          </p:val>
                                        </p:tav>
                                      </p:tavLst>
                                    </p:anim>
                                  </p:childTnLst>
                                </p:cTn>
                              </p:par>
                            </p:childTnLst>
                          </p:cTn>
                        </p:par>
                        <p:par>
                          <p:cTn id="50" fill="hold">
                            <p:stCondLst>
                              <p:cond delay="500"/>
                            </p:stCondLst>
                            <p:childTnLst>
                              <p:par>
                                <p:cTn id="51" presetID="2" presetClass="entr" presetSubtype="4" fill="hold" grpId="0" nodeType="afterEffect">
                                  <p:stCondLst>
                                    <p:cond delay="0"/>
                                  </p:stCondLst>
                                  <p:childTnLst>
                                    <p:set>
                                      <p:cBhvr>
                                        <p:cTn id="52" dur="1" fill="hold">
                                          <p:stCondLst>
                                            <p:cond delay="0"/>
                                          </p:stCondLst>
                                        </p:cTn>
                                        <p:tgtEl>
                                          <p:spTgt spid="20"/>
                                        </p:tgtEl>
                                        <p:attrNameLst>
                                          <p:attrName>style.visibility</p:attrName>
                                        </p:attrNameLst>
                                      </p:cBhvr>
                                      <p:to>
                                        <p:strVal val="visible"/>
                                      </p:to>
                                    </p:set>
                                    <p:anim calcmode="lin" valueType="num">
                                      <p:cBhvr additive="base">
                                        <p:cTn id="53" dur="500" fill="hold"/>
                                        <p:tgtEl>
                                          <p:spTgt spid="20"/>
                                        </p:tgtEl>
                                        <p:attrNameLst>
                                          <p:attrName>ppt_x</p:attrName>
                                        </p:attrNameLst>
                                      </p:cBhvr>
                                      <p:tavLst>
                                        <p:tav tm="0">
                                          <p:val>
                                            <p:strVal val="#ppt_x"/>
                                          </p:val>
                                        </p:tav>
                                        <p:tav tm="100000">
                                          <p:val>
                                            <p:strVal val="#ppt_x"/>
                                          </p:val>
                                        </p:tav>
                                      </p:tavLst>
                                    </p:anim>
                                    <p:anim calcmode="lin" valueType="num">
                                      <p:cBhvr additive="base">
                                        <p:cTn id="54" dur="500" fill="hold"/>
                                        <p:tgtEl>
                                          <p:spTgt spid="20"/>
                                        </p:tgtEl>
                                        <p:attrNameLst>
                                          <p:attrName>ppt_y</p:attrName>
                                        </p:attrNameLst>
                                      </p:cBhvr>
                                      <p:tavLst>
                                        <p:tav tm="0">
                                          <p:val>
                                            <p:strVal val="1+#ppt_h/2"/>
                                          </p:val>
                                        </p:tav>
                                        <p:tav tm="100000">
                                          <p:val>
                                            <p:strVal val="#ppt_y"/>
                                          </p:val>
                                        </p:tav>
                                      </p:tavLst>
                                    </p:anim>
                                  </p:childTnLst>
                                </p:cTn>
                              </p:par>
                            </p:childTnLst>
                          </p:cTn>
                        </p:par>
                        <p:par>
                          <p:cTn id="55" fill="hold">
                            <p:stCondLst>
                              <p:cond delay="1000"/>
                            </p:stCondLst>
                            <p:childTnLst>
                              <p:par>
                                <p:cTn id="56" presetID="2" presetClass="entr" presetSubtype="4" fill="hold" grpId="0" nodeType="afterEffect">
                                  <p:stCondLst>
                                    <p:cond delay="0"/>
                                  </p:stCondLst>
                                  <p:childTnLst>
                                    <p:set>
                                      <p:cBhvr>
                                        <p:cTn id="57" dur="1" fill="hold">
                                          <p:stCondLst>
                                            <p:cond delay="0"/>
                                          </p:stCondLst>
                                        </p:cTn>
                                        <p:tgtEl>
                                          <p:spTgt spid="21"/>
                                        </p:tgtEl>
                                        <p:attrNameLst>
                                          <p:attrName>style.visibility</p:attrName>
                                        </p:attrNameLst>
                                      </p:cBhvr>
                                      <p:to>
                                        <p:strVal val="visible"/>
                                      </p:to>
                                    </p:set>
                                    <p:anim calcmode="lin" valueType="num">
                                      <p:cBhvr additive="base">
                                        <p:cTn id="58" dur="500" fill="hold"/>
                                        <p:tgtEl>
                                          <p:spTgt spid="21"/>
                                        </p:tgtEl>
                                        <p:attrNameLst>
                                          <p:attrName>ppt_x</p:attrName>
                                        </p:attrNameLst>
                                      </p:cBhvr>
                                      <p:tavLst>
                                        <p:tav tm="0">
                                          <p:val>
                                            <p:strVal val="#ppt_x"/>
                                          </p:val>
                                        </p:tav>
                                        <p:tav tm="100000">
                                          <p:val>
                                            <p:strVal val="#ppt_x"/>
                                          </p:val>
                                        </p:tav>
                                      </p:tavLst>
                                    </p:anim>
                                    <p:anim calcmode="lin" valueType="num">
                                      <p:cBhvr additive="base">
                                        <p:cTn id="59" dur="500" fill="hold"/>
                                        <p:tgtEl>
                                          <p:spTgt spid="21"/>
                                        </p:tgtEl>
                                        <p:attrNameLst>
                                          <p:attrName>ppt_y</p:attrName>
                                        </p:attrNameLst>
                                      </p:cBhvr>
                                      <p:tavLst>
                                        <p:tav tm="0">
                                          <p:val>
                                            <p:strVal val="1+#ppt_h/2"/>
                                          </p:val>
                                        </p:tav>
                                        <p:tav tm="100000">
                                          <p:val>
                                            <p:strVal val="#ppt_y"/>
                                          </p:val>
                                        </p:tav>
                                      </p:tavLst>
                                    </p:anim>
                                  </p:childTnLst>
                                </p:cTn>
                              </p:par>
                            </p:childTnLst>
                          </p:cTn>
                        </p:par>
                        <p:par>
                          <p:cTn id="60" fill="hold">
                            <p:stCondLst>
                              <p:cond delay="1500"/>
                            </p:stCondLst>
                            <p:childTnLst>
                              <p:par>
                                <p:cTn id="61" presetID="2" presetClass="entr" presetSubtype="4" fill="hold" grpId="0" nodeType="afterEffect">
                                  <p:stCondLst>
                                    <p:cond delay="0"/>
                                  </p:stCondLst>
                                  <p:childTnLst>
                                    <p:set>
                                      <p:cBhvr>
                                        <p:cTn id="62" dur="1" fill="hold">
                                          <p:stCondLst>
                                            <p:cond delay="0"/>
                                          </p:stCondLst>
                                        </p:cTn>
                                        <p:tgtEl>
                                          <p:spTgt spid="22"/>
                                        </p:tgtEl>
                                        <p:attrNameLst>
                                          <p:attrName>style.visibility</p:attrName>
                                        </p:attrNameLst>
                                      </p:cBhvr>
                                      <p:to>
                                        <p:strVal val="visible"/>
                                      </p:to>
                                    </p:set>
                                    <p:anim calcmode="lin" valueType="num">
                                      <p:cBhvr additive="base">
                                        <p:cTn id="63" dur="500" fill="hold"/>
                                        <p:tgtEl>
                                          <p:spTgt spid="22"/>
                                        </p:tgtEl>
                                        <p:attrNameLst>
                                          <p:attrName>ppt_x</p:attrName>
                                        </p:attrNameLst>
                                      </p:cBhvr>
                                      <p:tavLst>
                                        <p:tav tm="0">
                                          <p:val>
                                            <p:strVal val="#ppt_x"/>
                                          </p:val>
                                        </p:tav>
                                        <p:tav tm="100000">
                                          <p:val>
                                            <p:strVal val="#ppt_x"/>
                                          </p:val>
                                        </p:tav>
                                      </p:tavLst>
                                    </p:anim>
                                    <p:anim calcmode="lin" valueType="num">
                                      <p:cBhvr additive="base">
                                        <p:cTn id="64" dur="500" fill="hold"/>
                                        <p:tgtEl>
                                          <p:spTgt spid="22"/>
                                        </p:tgtEl>
                                        <p:attrNameLst>
                                          <p:attrName>ppt_y</p:attrName>
                                        </p:attrNameLst>
                                      </p:cBhvr>
                                      <p:tavLst>
                                        <p:tav tm="0">
                                          <p:val>
                                            <p:strVal val="1+#ppt_h/2"/>
                                          </p:val>
                                        </p:tav>
                                        <p:tav tm="100000">
                                          <p:val>
                                            <p:strVal val="#ppt_y"/>
                                          </p:val>
                                        </p:tav>
                                      </p:tavLst>
                                    </p:anim>
                                  </p:childTnLst>
                                </p:cTn>
                              </p:par>
                            </p:childTnLst>
                          </p:cTn>
                        </p:par>
                        <p:par>
                          <p:cTn id="65" fill="hold">
                            <p:stCondLst>
                              <p:cond delay="2000"/>
                            </p:stCondLst>
                            <p:childTnLst>
                              <p:par>
                                <p:cTn id="66" presetID="2" presetClass="entr" presetSubtype="4" fill="hold" grpId="0" nodeType="afterEffect">
                                  <p:stCondLst>
                                    <p:cond delay="0"/>
                                  </p:stCondLst>
                                  <p:childTnLst>
                                    <p:set>
                                      <p:cBhvr>
                                        <p:cTn id="67" dur="1" fill="hold">
                                          <p:stCondLst>
                                            <p:cond delay="0"/>
                                          </p:stCondLst>
                                        </p:cTn>
                                        <p:tgtEl>
                                          <p:spTgt spid="23"/>
                                        </p:tgtEl>
                                        <p:attrNameLst>
                                          <p:attrName>style.visibility</p:attrName>
                                        </p:attrNameLst>
                                      </p:cBhvr>
                                      <p:to>
                                        <p:strVal val="visible"/>
                                      </p:to>
                                    </p:set>
                                    <p:anim calcmode="lin" valueType="num">
                                      <p:cBhvr additive="base">
                                        <p:cTn id="68" dur="500" fill="hold"/>
                                        <p:tgtEl>
                                          <p:spTgt spid="23"/>
                                        </p:tgtEl>
                                        <p:attrNameLst>
                                          <p:attrName>ppt_x</p:attrName>
                                        </p:attrNameLst>
                                      </p:cBhvr>
                                      <p:tavLst>
                                        <p:tav tm="0">
                                          <p:val>
                                            <p:strVal val="#ppt_x"/>
                                          </p:val>
                                        </p:tav>
                                        <p:tav tm="100000">
                                          <p:val>
                                            <p:strVal val="#ppt_x"/>
                                          </p:val>
                                        </p:tav>
                                      </p:tavLst>
                                    </p:anim>
                                    <p:anim calcmode="lin" valueType="num">
                                      <p:cBhvr additive="base">
                                        <p:cTn id="69" dur="500" fill="hold"/>
                                        <p:tgtEl>
                                          <p:spTgt spid="23"/>
                                        </p:tgtEl>
                                        <p:attrNameLst>
                                          <p:attrName>ppt_y</p:attrName>
                                        </p:attrNameLst>
                                      </p:cBhvr>
                                      <p:tavLst>
                                        <p:tav tm="0">
                                          <p:val>
                                            <p:strVal val="1+#ppt_h/2"/>
                                          </p:val>
                                        </p:tav>
                                        <p:tav tm="100000">
                                          <p:val>
                                            <p:strVal val="#ppt_y"/>
                                          </p:val>
                                        </p:tav>
                                      </p:tavLst>
                                    </p:anim>
                                  </p:childTnLst>
                                </p:cTn>
                              </p:par>
                            </p:childTnLst>
                          </p:cTn>
                        </p:par>
                        <p:par>
                          <p:cTn id="70" fill="hold">
                            <p:stCondLst>
                              <p:cond delay="2500"/>
                            </p:stCondLst>
                            <p:childTnLst>
                              <p:par>
                                <p:cTn id="71" presetID="2" presetClass="entr" presetSubtype="4" fill="hold" grpId="0" nodeType="afterEffect">
                                  <p:stCondLst>
                                    <p:cond delay="0"/>
                                  </p:stCondLst>
                                  <p:childTnLst>
                                    <p:set>
                                      <p:cBhvr>
                                        <p:cTn id="72" dur="1" fill="hold">
                                          <p:stCondLst>
                                            <p:cond delay="0"/>
                                          </p:stCondLst>
                                        </p:cTn>
                                        <p:tgtEl>
                                          <p:spTgt spid="24"/>
                                        </p:tgtEl>
                                        <p:attrNameLst>
                                          <p:attrName>style.visibility</p:attrName>
                                        </p:attrNameLst>
                                      </p:cBhvr>
                                      <p:to>
                                        <p:strVal val="visible"/>
                                      </p:to>
                                    </p:set>
                                    <p:anim calcmode="lin" valueType="num">
                                      <p:cBhvr additive="base">
                                        <p:cTn id="73" dur="500" fill="hold"/>
                                        <p:tgtEl>
                                          <p:spTgt spid="24"/>
                                        </p:tgtEl>
                                        <p:attrNameLst>
                                          <p:attrName>ppt_x</p:attrName>
                                        </p:attrNameLst>
                                      </p:cBhvr>
                                      <p:tavLst>
                                        <p:tav tm="0">
                                          <p:val>
                                            <p:strVal val="#ppt_x"/>
                                          </p:val>
                                        </p:tav>
                                        <p:tav tm="100000">
                                          <p:val>
                                            <p:strVal val="#ppt_x"/>
                                          </p:val>
                                        </p:tav>
                                      </p:tavLst>
                                    </p:anim>
                                    <p:anim calcmode="lin" valueType="num">
                                      <p:cBhvr additive="base">
                                        <p:cTn id="74" dur="500" fill="hold"/>
                                        <p:tgtEl>
                                          <p:spTgt spid="24"/>
                                        </p:tgtEl>
                                        <p:attrNameLst>
                                          <p:attrName>ppt_y</p:attrName>
                                        </p:attrNameLst>
                                      </p:cBhvr>
                                      <p:tavLst>
                                        <p:tav tm="0">
                                          <p:val>
                                            <p:strVal val="1+#ppt_h/2"/>
                                          </p:val>
                                        </p:tav>
                                        <p:tav tm="100000">
                                          <p:val>
                                            <p:strVal val="#ppt_y"/>
                                          </p:val>
                                        </p:tav>
                                      </p:tavLst>
                                    </p:anim>
                                  </p:childTnLst>
                                </p:cTn>
                              </p:par>
                            </p:childTnLst>
                          </p:cTn>
                        </p:par>
                        <p:par>
                          <p:cTn id="75" fill="hold">
                            <p:stCondLst>
                              <p:cond delay="3000"/>
                            </p:stCondLst>
                            <p:childTnLst>
                              <p:par>
                                <p:cTn id="76" presetID="2" presetClass="entr" presetSubtype="4" fill="hold" grpId="0" nodeType="afterEffect">
                                  <p:stCondLst>
                                    <p:cond delay="0"/>
                                  </p:stCondLst>
                                  <p:childTnLst>
                                    <p:set>
                                      <p:cBhvr>
                                        <p:cTn id="77" dur="1" fill="hold">
                                          <p:stCondLst>
                                            <p:cond delay="0"/>
                                          </p:stCondLst>
                                        </p:cTn>
                                        <p:tgtEl>
                                          <p:spTgt spid="25"/>
                                        </p:tgtEl>
                                        <p:attrNameLst>
                                          <p:attrName>style.visibility</p:attrName>
                                        </p:attrNameLst>
                                      </p:cBhvr>
                                      <p:to>
                                        <p:strVal val="visible"/>
                                      </p:to>
                                    </p:set>
                                    <p:anim calcmode="lin" valueType="num">
                                      <p:cBhvr additive="base">
                                        <p:cTn id="78" dur="500" fill="hold"/>
                                        <p:tgtEl>
                                          <p:spTgt spid="25"/>
                                        </p:tgtEl>
                                        <p:attrNameLst>
                                          <p:attrName>ppt_x</p:attrName>
                                        </p:attrNameLst>
                                      </p:cBhvr>
                                      <p:tavLst>
                                        <p:tav tm="0">
                                          <p:val>
                                            <p:strVal val="#ppt_x"/>
                                          </p:val>
                                        </p:tav>
                                        <p:tav tm="100000">
                                          <p:val>
                                            <p:strVal val="#ppt_x"/>
                                          </p:val>
                                        </p:tav>
                                      </p:tavLst>
                                    </p:anim>
                                    <p:anim calcmode="lin" valueType="num">
                                      <p:cBhvr additive="base">
                                        <p:cTn id="79" dur="500" fill="hold"/>
                                        <p:tgtEl>
                                          <p:spTgt spid="25"/>
                                        </p:tgtEl>
                                        <p:attrNameLst>
                                          <p:attrName>ppt_y</p:attrName>
                                        </p:attrNameLst>
                                      </p:cBhvr>
                                      <p:tavLst>
                                        <p:tav tm="0">
                                          <p:val>
                                            <p:strVal val="1+#ppt_h/2"/>
                                          </p:val>
                                        </p:tav>
                                        <p:tav tm="100000">
                                          <p:val>
                                            <p:strVal val="#ppt_y"/>
                                          </p:val>
                                        </p:tav>
                                      </p:tavLst>
                                    </p:anim>
                                  </p:childTnLst>
                                </p:cTn>
                              </p:par>
                            </p:childTnLst>
                          </p:cTn>
                        </p:par>
                        <p:par>
                          <p:cTn id="80" fill="hold">
                            <p:stCondLst>
                              <p:cond delay="3500"/>
                            </p:stCondLst>
                            <p:childTnLst>
                              <p:par>
                                <p:cTn id="81" presetID="2" presetClass="entr" presetSubtype="4" fill="hold" grpId="0" nodeType="afterEffect">
                                  <p:stCondLst>
                                    <p:cond delay="0"/>
                                  </p:stCondLst>
                                  <p:childTnLst>
                                    <p:set>
                                      <p:cBhvr>
                                        <p:cTn id="82" dur="1" fill="hold">
                                          <p:stCondLst>
                                            <p:cond delay="0"/>
                                          </p:stCondLst>
                                        </p:cTn>
                                        <p:tgtEl>
                                          <p:spTgt spid="26"/>
                                        </p:tgtEl>
                                        <p:attrNameLst>
                                          <p:attrName>style.visibility</p:attrName>
                                        </p:attrNameLst>
                                      </p:cBhvr>
                                      <p:to>
                                        <p:strVal val="visible"/>
                                      </p:to>
                                    </p:set>
                                    <p:anim calcmode="lin" valueType="num">
                                      <p:cBhvr additive="base">
                                        <p:cTn id="83" dur="500" fill="hold"/>
                                        <p:tgtEl>
                                          <p:spTgt spid="26"/>
                                        </p:tgtEl>
                                        <p:attrNameLst>
                                          <p:attrName>ppt_x</p:attrName>
                                        </p:attrNameLst>
                                      </p:cBhvr>
                                      <p:tavLst>
                                        <p:tav tm="0">
                                          <p:val>
                                            <p:strVal val="#ppt_x"/>
                                          </p:val>
                                        </p:tav>
                                        <p:tav tm="100000">
                                          <p:val>
                                            <p:strVal val="#ppt_x"/>
                                          </p:val>
                                        </p:tav>
                                      </p:tavLst>
                                    </p:anim>
                                    <p:anim calcmode="lin" valueType="num">
                                      <p:cBhvr additive="base">
                                        <p:cTn id="84" dur="500" fill="hold"/>
                                        <p:tgtEl>
                                          <p:spTgt spid="26"/>
                                        </p:tgtEl>
                                        <p:attrNameLst>
                                          <p:attrName>ppt_y</p:attrName>
                                        </p:attrNameLst>
                                      </p:cBhvr>
                                      <p:tavLst>
                                        <p:tav tm="0">
                                          <p:val>
                                            <p:strVal val="1+#ppt_h/2"/>
                                          </p:val>
                                        </p:tav>
                                        <p:tav tm="100000">
                                          <p:val>
                                            <p:strVal val="#ppt_y"/>
                                          </p:val>
                                        </p:tav>
                                      </p:tavLst>
                                    </p:anim>
                                  </p:childTnLst>
                                </p:cTn>
                              </p:par>
                            </p:childTnLst>
                          </p:cTn>
                        </p:par>
                      </p:childTnLst>
                    </p:cTn>
                  </p:par>
                  <p:par>
                    <p:cTn id="85" fill="hold">
                      <p:stCondLst>
                        <p:cond delay="indefinite"/>
                      </p:stCondLst>
                      <p:childTnLst>
                        <p:par>
                          <p:cTn id="86" fill="hold">
                            <p:stCondLst>
                              <p:cond delay="0"/>
                            </p:stCondLst>
                            <p:childTnLst>
                              <p:par>
                                <p:cTn id="87" presetID="2" presetClass="entr" presetSubtype="4" fill="hold" grpId="0" nodeType="clickEffect">
                                  <p:stCondLst>
                                    <p:cond delay="0"/>
                                  </p:stCondLst>
                                  <p:childTnLst>
                                    <p:set>
                                      <p:cBhvr>
                                        <p:cTn id="88" dur="1" fill="hold">
                                          <p:stCondLst>
                                            <p:cond delay="0"/>
                                          </p:stCondLst>
                                        </p:cTn>
                                        <p:tgtEl>
                                          <p:spTgt spid="27"/>
                                        </p:tgtEl>
                                        <p:attrNameLst>
                                          <p:attrName>style.visibility</p:attrName>
                                        </p:attrNameLst>
                                      </p:cBhvr>
                                      <p:to>
                                        <p:strVal val="visible"/>
                                      </p:to>
                                    </p:set>
                                    <p:anim calcmode="lin" valueType="num">
                                      <p:cBhvr additive="base">
                                        <p:cTn id="89" dur="500" fill="hold"/>
                                        <p:tgtEl>
                                          <p:spTgt spid="27"/>
                                        </p:tgtEl>
                                        <p:attrNameLst>
                                          <p:attrName>ppt_x</p:attrName>
                                        </p:attrNameLst>
                                      </p:cBhvr>
                                      <p:tavLst>
                                        <p:tav tm="0">
                                          <p:val>
                                            <p:strVal val="#ppt_x"/>
                                          </p:val>
                                        </p:tav>
                                        <p:tav tm="100000">
                                          <p:val>
                                            <p:strVal val="#ppt_x"/>
                                          </p:val>
                                        </p:tav>
                                      </p:tavLst>
                                    </p:anim>
                                    <p:anim calcmode="lin" valueType="num">
                                      <p:cBhvr additive="base">
                                        <p:cTn id="90" dur="500" fill="hold"/>
                                        <p:tgtEl>
                                          <p:spTgt spid="27"/>
                                        </p:tgtEl>
                                        <p:attrNameLst>
                                          <p:attrName>ppt_y</p:attrName>
                                        </p:attrNameLst>
                                      </p:cBhvr>
                                      <p:tavLst>
                                        <p:tav tm="0">
                                          <p:val>
                                            <p:strVal val="1+#ppt_h/2"/>
                                          </p:val>
                                        </p:tav>
                                        <p:tav tm="100000">
                                          <p:val>
                                            <p:strVal val="#ppt_y"/>
                                          </p:val>
                                        </p:tav>
                                      </p:tavLst>
                                    </p:anim>
                                  </p:childTnLst>
                                </p:cTn>
                              </p:par>
                            </p:childTnLst>
                          </p:cTn>
                        </p:par>
                        <p:par>
                          <p:cTn id="91" fill="hold">
                            <p:stCondLst>
                              <p:cond delay="500"/>
                            </p:stCondLst>
                            <p:childTnLst>
                              <p:par>
                                <p:cTn id="92" presetID="2" presetClass="entr" presetSubtype="4" fill="hold" grpId="0" nodeType="afterEffect">
                                  <p:stCondLst>
                                    <p:cond delay="0"/>
                                  </p:stCondLst>
                                  <p:childTnLst>
                                    <p:set>
                                      <p:cBhvr>
                                        <p:cTn id="93" dur="1" fill="hold">
                                          <p:stCondLst>
                                            <p:cond delay="0"/>
                                          </p:stCondLst>
                                        </p:cTn>
                                        <p:tgtEl>
                                          <p:spTgt spid="28"/>
                                        </p:tgtEl>
                                        <p:attrNameLst>
                                          <p:attrName>style.visibility</p:attrName>
                                        </p:attrNameLst>
                                      </p:cBhvr>
                                      <p:to>
                                        <p:strVal val="visible"/>
                                      </p:to>
                                    </p:set>
                                    <p:anim calcmode="lin" valueType="num">
                                      <p:cBhvr additive="base">
                                        <p:cTn id="94" dur="500" fill="hold"/>
                                        <p:tgtEl>
                                          <p:spTgt spid="28"/>
                                        </p:tgtEl>
                                        <p:attrNameLst>
                                          <p:attrName>ppt_x</p:attrName>
                                        </p:attrNameLst>
                                      </p:cBhvr>
                                      <p:tavLst>
                                        <p:tav tm="0">
                                          <p:val>
                                            <p:strVal val="#ppt_x"/>
                                          </p:val>
                                        </p:tav>
                                        <p:tav tm="100000">
                                          <p:val>
                                            <p:strVal val="#ppt_x"/>
                                          </p:val>
                                        </p:tav>
                                      </p:tavLst>
                                    </p:anim>
                                    <p:anim calcmode="lin" valueType="num">
                                      <p:cBhvr additive="base">
                                        <p:cTn id="95" dur="500" fill="hold"/>
                                        <p:tgtEl>
                                          <p:spTgt spid="28"/>
                                        </p:tgtEl>
                                        <p:attrNameLst>
                                          <p:attrName>ppt_y</p:attrName>
                                        </p:attrNameLst>
                                      </p:cBhvr>
                                      <p:tavLst>
                                        <p:tav tm="0">
                                          <p:val>
                                            <p:strVal val="1+#ppt_h/2"/>
                                          </p:val>
                                        </p:tav>
                                        <p:tav tm="100000">
                                          <p:val>
                                            <p:strVal val="#ppt_y"/>
                                          </p:val>
                                        </p:tav>
                                      </p:tavLst>
                                    </p:anim>
                                  </p:childTnLst>
                                </p:cTn>
                              </p:par>
                            </p:childTnLst>
                          </p:cTn>
                        </p:par>
                        <p:par>
                          <p:cTn id="96" fill="hold">
                            <p:stCondLst>
                              <p:cond delay="1000"/>
                            </p:stCondLst>
                            <p:childTnLst>
                              <p:par>
                                <p:cTn id="97" presetID="2" presetClass="entr" presetSubtype="4" fill="hold" grpId="0" nodeType="afterEffect">
                                  <p:stCondLst>
                                    <p:cond delay="0"/>
                                  </p:stCondLst>
                                  <p:childTnLst>
                                    <p:set>
                                      <p:cBhvr>
                                        <p:cTn id="98" dur="1" fill="hold">
                                          <p:stCondLst>
                                            <p:cond delay="0"/>
                                          </p:stCondLst>
                                        </p:cTn>
                                        <p:tgtEl>
                                          <p:spTgt spid="29"/>
                                        </p:tgtEl>
                                        <p:attrNameLst>
                                          <p:attrName>style.visibility</p:attrName>
                                        </p:attrNameLst>
                                      </p:cBhvr>
                                      <p:to>
                                        <p:strVal val="visible"/>
                                      </p:to>
                                    </p:set>
                                    <p:anim calcmode="lin" valueType="num">
                                      <p:cBhvr additive="base">
                                        <p:cTn id="99" dur="500" fill="hold"/>
                                        <p:tgtEl>
                                          <p:spTgt spid="29"/>
                                        </p:tgtEl>
                                        <p:attrNameLst>
                                          <p:attrName>ppt_x</p:attrName>
                                        </p:attrNameLst>
                                      </p:cBhvr>
                                      <p:tavLst>
                                        <p:tav tm="0">
                                          <p:val>
                                            <p:strVal val="#ppt_x"/>
                                          </p:val>
                                        </p:tav>
                                        <p:tav tm="100000">
                                          <p:val>
                                            <p:strVal val="#ppt_x"/>
                                          </p:val>
                                        </p:tav>
                                      </p:tavLst>
                                    </p:anim>
                                    <p:anim calcmode="lin" valueType="num">
                                      <p:cBhvr additive="base">
                                        <p:cTn id="100" dur="500" fill="hold"/>
                                        <p:tgtEl>
                                          <p:spTgt spid="29"/>
                                        </p:tgtEl>
                                        <p:attrNameLst>
                                          <p:attrName>ppt_y</p:attrName>
                                        </p:attrNameLst>
                                      </p:cBhvr>
                                      <p:tavLst>
                                        <p:tav tm="0">
                                          <p:val>
                                            <p:strVal val="1+#ppt_h/2"/>
                                          </p:val>
                                        </p:tav>
                                        <p:tav tm="100000">
                                          <p:val>
                                            <p:strVal val="#ppt_y"/>
                                          </p:val>
                                        </p:tav>
                                      </p:tavLst>
                                    </p:anim>
                                  </p:childTnLst>
                                </p:cTn>
                              </p:par>
                            </p:childTnLst>
                          </p:cTn>
                        </p:par>
                        <p:par>
                          <p:cTn id="101" fill="hold">
                            <p:stCondLst>
                              <p:cond delay="1500"/>
                            </p:stCondLst>
                            <p:childTnLst>
                              <p:par>
                                <p:cTn id="102" presetID="2" presetClass="entr" presetSubtype="4" fill="hold" grpId="0" nodeType="afterEffect">
                                  <p:stCondLst>
                                    <p:cond delay="0"/>
                                  </p:stCondLst>
                                  <p:childTnLst>
                                    <p:set>
                                      <p:cBhvr>
                                        <p:cTn id="103" dur="1" fill="hold">
                                          <p:stCondLst>
                                            <p:cond delay="0"/>
                                          </p:stCondLst>
                                        </p:cTn>
                                        <p:tgtEl>
                                          <p:spTgt spid="30"/>
                                        </p:tgtEl>
                                        <p:attrNameLst>
                                          <p:attrName>style.visibility</p:attrName>
                                        </p:attrNameLst>
                                      </p:cBhvr>
                                      <p:to>
                                        <p:strVal val="visible"/>
                                      </p:to>
                                    </p:set>
                                    <p:anim calcmode="lin" valueType="num">
                                      <p:cBhvr additive="base">
                                        <p:cTn id="104" dur="500" fill="hold"/>
                                        <p:tgtEl>
                                          <p:spTgt spid="30"/>
                                        </p:tgtEl>
                                        <p:attrNameLst>
                                          <p:attrName>ppt_x</p:attrName>
                                        </p:attrNameLst>
                                      </p:cBhvr>
                                      <p:tavLst>
                                        <p:tav tm="0">
                                          <p:val>
                                            <p:strVal val="#ppt_x"/>
                                          </p:val>
                                        </p:tav>
                                        <p:tav tm="100000">
                                          <p:val>
                                            <p:strVal val="#ppt_x"/>
                                          </p:val>
                                        </p:tav>
                                      </p:tavLst>
                                    </p:anim>
                                    <p:anim calcmode="lin" valueType="num">
                                      <p:cBhvr additive="base">
                                        <p:cTn id="105" dur="500" fill="hold"/>
                                        <p:tgtEl>
                                          <p:spTgt spid="30"/>
                                        </p:tgtEl>
                                        <p:attrNameLst>
                                          <p:attrName>ppt_y</p:attrName>
                                        </p:attrNameLst>
                                      </p:cBhvr>
                                      <p:tavLst>
                                        <p:tav tm="0">
                                          <p:val>
                                            <p:strVal val="1+#ppt_h/2"/>
                                          </p:val>
                                        </p:tav>
                                        <p:tav tm="100000">
                                          <p:val>
                                            <p:strVal val="#ppt_y"/>
                                          </p:val>
                                        </p:tav>
                                      </p:tavLst>
                                    </p:anim>
                                  </p:childTnLst>
                                </p:cTn>
                              </p:par>
                            </p:childTnLst>
                          </p:cTn>
                        </p:par>
                        <p:par>
                          <p:cTn id="106" fill="hold">
                            <p:stCondLst>
                              <p:cond delay="2000"/>
                            </p:stCondLst>
                            <p:childTnLst>
                              <p:par>
                                <p:cTn id="107" presetID="2" presetClass="entr" presetSubtype="4" fill="hold" grpId="0" nodeType="afterEffect">
                                  <p:stCondLst>
                                    <p:cond delay="0"/>
                                  </p:stCondLst>
                                  <p:childTnLst>
                                    <p:set>
                                      <p:cBhvr>
                                        <p:cTn id="108" dur="1" fill="hold">
                                          <p:stCondLst>
                                            <p:cond delay="0"/>
                                          </p:stCondLst>
                                        </p:cTn>
                                        <p:tgtEl>
                                          <p:spTgt spid="31"/>
                                        </p:tgtEl>
                                        <p:attrNameLst>
                                          <p:attrName>style.visibility</p:attrName>
                                        </p:attrNameLst>
                                      </p:cBhvr>
                                      <p:to>
                                        <p:strVal val="visible"/>
                                      </p:to>
                                    </p:set>
                                    <p:anim calcmode="lin" valueType="num">
                                      <p:cBhvr additive="base">
                                        <p:cTn id="109" dur="500" fill="hold"/>
                                        <p:tgtEl>
                                          <p:spTgt spid="31"/>
                                        </p:tgtEl>
                                        <p:attrNameLst>
                                          <p:attrName>ppt_x</p:attrName>
                                        </p:attrNameLst>
                                      </p:cBhvr>
                                      <p:tavLst>
                                        <p:tav tm="0">
                                          <p:val>
                                            <p:strVal val="#ppt_x"/>
                                          </p:val>
                                        </p:tav>
                                        <p:tav tm="100000">
                                          <p:val>
                                            <p:strVal val="#ppt_x"/>
                                          </p:val>
                                        </p:tav>
                                      </p:tavLst>
                                    </p:anim>
                                    <p:anim calcmode="lin" valueType="num">
                                      <p:cBhvr additive="base">
                                        <p:cTn id="110" dur="500" fill="hold"/>
                                        <p:tgtEl>
                                          <p:spTgt spid="31"/>
                                        </p:tgtEl>
                                        <p:attrNameLst>
                                          <p:attrName>ppt_y</p:attrName>
                                        </p:attrNameLst>
                                      </p:cBhvr>
                                      <p:tavLst>
                                        <p:tav tm="0">
                                          <p:val>
                                            <p:strVal val="1+#ppt_h/2"/>
                                          </p:val>
                                        </p:tav>
                                        <p:tav tm="100000">
                                          <p:val>
                                            <p:strVal val="#ppt_y"/>
                                          </p:val>
                                        </p:tav>
                                      </p:tavLst>
                                    </p:anim>
                                  </p:childTnLst>
                                </p:cTn>
                              </p:par>
                            </p:childTnLst>
                          </p:cTn>
                        </p:par>
                        <p:par>
                          <p:cTn id="111" fill="hold">
                            <p:stCondLst>
                              <p:cond delay="2500"/>
                            </p:stCondLst>
                            <p:childTnLst>
                              <p:par>
                                <p:cTn id="112" presetID="2" presetClass="entr" presetSubtype="4" fill="hold" grpId="0" nodeType="afterEffect">
                                  <p:stCondLst>
                                    <p:cond delay="0"/>
                                  </p:stCondLst>
                                  <p:childTnLst>
                                    <p:set>
                                      <p:cBhvr>
                                        <p:cTn id="113" dur="1" fill="hold">
                                          <p:stCondLst>
                                            <p:cond delay="0"/>
                                          </p:stCondLst>
                                        </p:cTn>
                                        <p:tgtEl>
                                          <p:spTgt spid="32"/>
                                        </p:tgtEl>
                                        <p:attrNameLst>
                                          <p:attrName>style.visibility</p:attrName>
                                        </p:attrNameLst>
                                      </p:cBhvr>
                                      <p:to>
                                        <p:strVal val="visible"/>
                                      </p:to>
                                    </p:set>
                                    <p:anim calcmode="lin" valueType="num">
                                      <p:cBhvr additive="base">
                                        <p:cTn id="114" dur="500" fill="hold"/>
                                        <p:tgtEl>
                                          <p:spTgt spid="32"/>
                                        </p:tgtEl>
                                        <p:attrNameLst>
                                          <p:attrName>ppt_x</p:attrName>
                                        </p:attrNameLst>
                                      </p:cBhvr>
                                      <p:tavLst>
                                        <p:tav tm="0">
                                          <p:val>
                                            <p:strVal val="#ppt_x"/>
                                          </p:val>
                                        </p:tav>
                                        <p:tav tm="100000">
                                          <p:val>
                                            <p:strVal val="#ppt_x"/>
                                          </p:val>
                                        </p:tav>
                                      </p:tavLst>
                                    </p:anim>
                                    <p:anim calcmode="lin" valueType="num">
                                      <p:cBhvr additive="base">
                                        <p:cTn id="115" dur="500" fill="hold"/>
                                        <p:tgtEl>
                                          <p:spTgt spid="32"/>
                                        </p:tgtEl>
                                        <p:attrNameLst>
                                          <p:attrName>ppt_y</p:attrName>
                                        </p:attrNameLst>
                                      </p:cBhvr>
                                      <p:tavLst>
                                        <p:tav tm="0">
                                          <p:val>
                                            <p:strVal val="1+#ppt_h/2"/>
                                          </p:val>
                                        </p:tav>
                                        <p:tav tm="100000">
                                          <p:val>
                                            <p:strVal val="#ppt_y"/>
                                          </p:val>
                                        </p:tav>
                                      </p:tavLst>
                                    </p:anim>
                                  </p:childTnLst>
                                </p:cTn>
                              </p:par>
                            </p:childTnLst>
                          </p:cTn>
                        </p:par>
                        <p:par>
                          <p:cTn id="116" fill="hold">
                            <p:stCondLst>
                              <p:cond delay="3000"/>
                            </p:stCondLst>
                            <p:childTnLst>
                              <p:par>
                                <p:cTn id="117" presetID="2" presetClass="entr" presetSubtype="4" fill="hold" grpId="0" nodeType="afterEffect">
                                  <p:stCondLst>
                                    <p:cond delay="0"/>
                                  </p:stCondLst>
                                  <p:childTnLst>
                                    <p:set>
                                      <p:cBhvr>
                                        <p:cTn id="118" dur="1" fill="hold">
                                          <p:stCondLst>
                                            <p:cond delay="0"/>
                                          </p:stCondLst>
                                        </p:cTn>
                                        <p:tgtEl>
                                          <p:spTgt spid="33"/>
                                        </p:tgtEl>
                                        <p:attrNameLst>
                                          <p:attrName>style.visibility</p:attrName>
                                        </p:attrNameLst>
                                      </p:cBhvr>
                                      <p:to>
                                        <p:strVal val="visible"/>
                                      </p:to>
                                    </p:set>
                                    <p:anim calcmode="lin" valueType="num">
                                      <p:cBhvr additive="base">
                                        <p:cTn id="119" dur="500" fill="hold"/>
                                        <p:tgtEl>
                                          <p:spTgt spid="33"/>
                                        </p:tgtEl>
                                        <p:attrNameLst>
                                          <p:attrName>ppt_x</p:attrName>
                                        </p:attrNameLst>
                                      </p:cBhvr>
                                      <p:tavLst>
                                        <p:tav tm="0">
                                          <p:val>
                                            <p:strVal val="#ppt_x"/>
                                          </p:val>
                                        </p:tav>
                                        <p:tav tm="100000">
                                          <p:val>
                                            <p:strVal val="#ppt_x"/>
                                          </p:val>
                                        </p:tav>
                                      </p:tavLst>
                                    </p:anim>
                                    <p:anim calcmode="lin" valueType="num">
                                      <p:cBhvr additive="base">
                                        <p:cTn id="120" dur="500" fill="hold"/>
                                        <p:tgtEl>
                                          <p:spTgt spid="33"/>
                                        </p:tgtEl>
                                        <p:attrNameLst>
                                          <p:attrName>ppt_y</p:attrName>
                                        </p:attrNameLst>
                                      </p:cBhvr>
                                      <p:tavLst>
                                        <p:tav tm="0">
                                          <p:val>
                                            <p:strVal val="1+#ppt_h/2"/>
                                          </p:val>
                                        </p:tav>
                                        <p:tav tm="100000">
                                          <p:val>
                                            <p:strVal val="#ppt_y"/>
                                          </p:val>
                                        </p:tav>
                                      </p:tavLst>
                                    </p:anim>
                                  </p:childTnLst>
                                </p:cTn>
                              </p:par>
                            </p:childTnLst>
                          </p:cTn>
                        </p:par>
                        <p:par>
                          <p:cTn id="121" fill="hold">
                            <p:stCondLst>
                              <p:cond delay="3500"/>
                            </p:stCondLst>
                            <p:childTnLst>
                              <p:par>
                                <p:cTn id="122" presetID="2" presetClass="entr" presetSubtype="4" fill="hold" grpId="0" nodeType="afterEffect">
                                  <p:stCondLst>
                                    <p:cond delay="0"/>
                                  </p:stCondLst>
                                  <p:childTnLst>
                                    <p:set>
                                      <p:cBhvr>
                                        <p:cTn id="123" dur="1" fill="hold">
                                          <p:stCondLst>
                                            <p:cond delay="0"/>
                                          </p:stCondLst>
                                        </p:cTn>
                                        <p:tgtEl>
                                          <p:spTgt spid="34"/>
                                        </p:tgtEl>
                                        <p:attrNameLst>
                                          <p:attrName>style.visibility</p:attrName>
                                        </p:attrNameLst>
                                      </p:cBhvr>
                                      <p:to>
                                        <p:strVal val="visible"/>
                                      </p:to>
                                    </p:set>
                                    <p:anim calcmode="lin" valueType="num">
                                      <p:cBhvr additive="base">
                                        <p:cTn id="124" dur="500" fill="hold"/>
                                        <p:tgtEl>
                                          <p:spTgt spid="34"/>
                                        </p:tgtEl>
                                        <p:attrNameLst>
                                          <p:attrName>ppt_x</p:attrName>
                                        </p:attrNameLst>
                                      </p:cBhvr>
                                      <p:tavLst>
                                        <p:tav tm="0">
                                          <p:val>
                                            <p:strVal val="#ppt_x"/>
                                          </p:val>
                                        </p:tav>
                                        <p:tav tm="100000">
                                          <p:val>
                                            <p:strVal val="#ppt_x"/>
                                          </p:val>
                                        </p:tav>
                                      </p:tavLst>
                                    </p:anim>
                                    <p:anim calcmode="lin" valueType="num">
                                      <p:cBhvr additive="base">
                                        <p:cTn id="125" dur="500" fill="hold"/>
                                        <p:tgtEl>
                                          <p:spTgt spid="34"/>
                                        </p:tgtEl>
                                        <p:attrNameLst>
                                          <p:attrName>ppt_y</p:attrName>
                                        </p:attrNameLst>
                                      </p:cBhvr>
                                      <p:tavLst>
                                        <p:tav tm="0">
                                          <p:val>
                                            <p:strVal val="1+#ppt_h/2"/>
                                          </p:val>
                                        </p:tav>
                                        <p:tav tm="100000">
                                          <p:val>
                                            <p:strVal val="#ppt_y"/>
                                          </p:val>
                                        </p:tav>
                                      </p:tavLst>
                                    </p:anim>
                                  </p:childTnLst>
                                </p:cTn>
                              </p:par>
                            </p:childTnLst>
                          </p:cTn>
                        </p:par>
                        <p:par>
                          <p:cTn id="126" fill="hold">
                            <p:stCondLst>
                              <p:cond delay="4000"/>
                            </p:stCondLst>
                            <p:childTnLst>
                              <p:par>
                                <p:cTn id="127" presetID="2" presetClass="entr" presetSubtype="4" fill="hold" grpId="0" nodeType="afterEffect">
                                  <p:stCondLst>
                                    <p:cond delay="0"/>
                                  </p:stCondLst>
                                  <p:childTnLst>
                                    <p:set>
                                      <p:cBhvr>
                                        <p:cTn id="128" dur="1" fill="hold">
                                          <p:stCondLst>
                                            <p:cond delay="0"/>
                                          </p:stCondLst>
                                        </p:cTn>
                                        <p:tgtEl>
                                          <p:spTgt spid="35"/>
                                        </p:tgtEl>
                                        <p:attrNameLst>
                                          <p:attrName>style.visibility</p:attrName>
                                        </p:attrNameLst>
                                      </p:cBhvr>
                                      <p:to>
                                        <p:strVal val="visible"/>
                                      </p:to>
                                    </p:set>
                                    <p:anim calcmode="lin" valueType="num">
                                      <p:cBhvr additive="base">
                                        <p:cTn id="129" dur="500" fill="hold"/>
                                        <p:tgtEl>
                                          <p:spTgt spid="35"/>
                                        </p:tgtEl>
                                        <p:attrNameLst>
                                          <p:attrName>ppt_x</p:attrName>
                                        </p:attrNameLst>
                                      </p:cBhvr>
                                      <p:tavLst>
                                        <p:tav tm="0">
                                          <p:val>
                                            <p:strVal val="#ppt_x"/>
                                          </p:val>
                                        </p:tav>
                                        <p:tav tm="100000">
                                          <p:val>
                                            <p:strVal val="#ppt_x"/>
                                          </p:val>
                                        </p:tav>
                                      </p:tavLst>
                                    </p:anim>
                                    <p:anim calcmode="lin" valueType="num">
                                      <p:cBhvr additive="base">
                                        <p:cTn id="130" dur="500" fill="hold"/>
                                        <p:tgtEl>
                                          <p:spTgt spid="35"/>
                                        </p:tgtEl>
                                        <p:attrNameLst>
                                          <p:attrName>ppt_y</p:attrName>
                                        </p:attrNameLst>
                                      </p:cBhvr>
                                      <p:tavLst>
                                        <p:tav tm="0">
                                          <p:val>
                                            <p:strVal val="1+#ppt_h/2"/>
                                          </p:val>
                                        </p:tav>
                                        <p:tav tm="100000">
                                          <p:val>
                                            <p:strVal val="#ppt_y"/>
                                          </p:val>
                                        </p:tav>
                                      </p:tavLst>
                                    </p:anim>
                                  </p:childTnLst>
                                </p:cTn>
                              </p:par>
                            </p:childTnLst>
                          </p:cTn>
                        </p:par>
                      </p:childTnLst>
                    </p:cTn>
                  </p:par>
                  <p:par>
                    <p:cTn id="131" fill="hold">
                      <p:stCondLst>
                        <p:cond delay="indefinite"/>
                      </p:stCondLst>
                      <p:childTnLst>
                        <p:par>
                          <p:cTn id="132" fill="hold">
                            <p:stCondLst>
                              <p:cond delay="0"/>
                            </p:stCondLst>
                            <p:childTnLst>
                              <p:par>
                                <p:cTn id="133" presetID="2" presetClass="entr" presetSubtype="4" fill="hold" grpId="0" nodeType="clickEffect">
                                  <p:stCondLst>
                                    <p:cond delay="0"/>
                                  </p:stCondLst>
                                  <p:childTnLst>
                                    <p:set>
                                      <p:cBhvr>
                                        <p:cTn id="134" dur="1" fill="hold">
                                          <p:stCondLst>
                                            <p:cond delay="0"/>
                                          </p:stCondLst>
                                        </p:cTn>
                                        <p:tgtEl>
                                          <p:spTgt spid="36"/>
                                        </p:tgtEl>
                                        <p:attrNameLst>
                                          <p:attrName>style.visibility</p:attrName>
                                        </p:attrNameLst>
                                      </p:cBhvr>
                                      <p:to>
                                        <p:strVal val="visible"/>
                                      </p:to>
                                    </p:set>
                                    <p:anim calcmode="lin" valueType="num">
                                      <p:cBhvr additive="base">
                                        <p:cTn id="135" dur="500" fill="hold"/>
                                        <p:tgtEl>
                                          <p:spTgt spid="36"/>
                                        </p:tgtEl>
                                        <p:attrNameLst>
                                          <p:attrName>ppt_x</p:attrName>
                                        </p:attrNameLst>
                                      </p:cBhvr>
                                      <p:tavLst>
                                        <p:tav tm="0">
                                          <p:val>
                                            <p:strVal val="#ppt_x"/>
                                          </p:val>
                                        </p:tav>
                                        <p:tav tm="100000">
                                          <p:val>
                                            <p:strVal val="#ppt_x"/>
                                          </p:val>
                                        </p:tav>
                                      </p:tavLst>
                                    </p:anim>
                                    <p:anim calcmode="lin" valueType="num">
                                      <p:cBhvr additive="base">
                                        <p:cTn id="136" dur="500" fill="hold"/>
                                        <p:tgtEl>
                                          <p:spTgt spid="36"/>
                                        </p:tgtEl>
                                        <p:attrNameLst>
                                          <p:attrName>ppt_y</p:attrName>
                                        </p:attrNameLst>
                                      </p:cBhvr>
                                      <p:tavLst>
                                        <p:tav tm="0">
                                          <p:val>
                                            <p:strVal val="1+#ppt_h/2"/>
                                          </p:val>
                                        </p:tav>
                                        <p:tav tm="100000">
                                          <p:val>
                                            <p:strVal val="#ppt_y"/>
                                          </p:val>
                                        </p:tav>
                                      </p:tavLst>
                                    </p:anim>
                                  </p:childTnLst>
                                </p:cTn>
                              </p:par>
                            </p:childTnLst>
                          </p:cTn>
                        </p:par>
                        <p:par>
                          <p:cTn id="137" fill="hold">
                            <p:stCondLst>
                              <p:cond delay="500"/>
                            </p:stCondLst>
                            <p:childTnLst>
                              <p:par>
                                <p:cTn id="138" presetID="2" presetClass="entr" presetSubtype="4" fill="hold" grpId="0" nodeType="afterEffect">
                                  <p:stCondLst>
                                    <p:cond delay="0"/>
                                  </p:stCondLst>
                                  <p:childTnLst>
                                    <p:set>
                                      <p:cBhvr>
                                        <p:cTn id="139" dur="1" fill="hold">
                                          <p:stCondLst>
                                            <p:cond delay="0"/>
                                          </p:stCondLst>
                                        </p:cTn>
                                        <p:tgtEl>
                                          <p:spTgt spid="37"/>
                                        </p:tgtEl>
                                        <p:attrNameLst>
                                          <p:attrName>style.visibility</p:attrName>
                                        </p:attrNameLst>
                                      </p:cBhvr>
                                      <p:to>
                                        <p:strVal val="visible"/>
                                      </p:to>
                                    </p:set>
                                    <p:anim calcmode="lin" valueType="num">
                                      <p:cBhvr additive="base">
                                        <p:cTn id="140" dur="500" fill="hold"/>
                                        <p:tgtEl>
                                          <p:spTgt spid="37"/>
                                        </p:tgtEl>
                                        <p:attrNameLst>
                                          <p:attrName>ppt_x</p:attrName>
                                        </p:attrNameLst>
                                      </p:cBhvr>
                                      <p:tavLst>
                                        <p:tav tm="0">
                                          <p:val>
                                            <p:strVal val="#ppt_x"/>
                                          </p:val>
                                        </p:tav>
                                        <p:tav tm="100000">
                                          <p:val>
                                            <p:strVal val="#ppt_x"/>
                                          </p:val>
                                        </p:tav>
                                      </p:tavLst>
                                    </p:anim>
                                    <p:anim calcmode="lin" valueType="num">
                                      <p:cBhvr additive="base">
                                        <p:cTn id="141" dur="500" fill="hold"/>
                                        <p:tgtEl>
                                          <p:spTgt spid="37"/>
                                        </p:tgtEl>
                                        <p:attrNameLst>
                                          <p:attrName>ppt_y</p:attrName>
                                        </p:attrNameLst>
                                      </p:cBhvr>
                                      <p:tavLst>
                                        <p:tav tm="0">
                                          <p:val>
                                            <p:strVal val="1+#ppt_h/2"/>
                                          </p:val>
                                        </p:tav>
                                        <p:tav tm="100000">
                                          <p:val>
                                            <p:strVal val="#ppt_y"/>
                                          </p:val>
                                        </p:tav>
                                      </p:tavLst>
                                    </p:anim>
                                  </p:childTnLst>
                                </p:cTn>
                              </p:par>
                            </p:childTnLst>
                          </p:cTn>
                        </p:par>
                        <p:par>
                          <p:cTn id="142" fill="hold">
                            <p:stCondLst>
                              <p:cond delay="1000"/>
                            </p:stCondLst>
                            <p:childTnLst>
                              <p:par>
                                <p:cTn id="143" presetID="2" presetClass="entr" presetSubtype="4" fill="hold" grpId="0" nodeType="afterEffect">
                                  <p:stCondLst>
                                    <p:cond delay="0"/>
                                  </p:stCondLst>
                                  <p:childTnLst>
                                    <p:set>
                                      <p:cBhvr>
                                        <p:cTn id="144" dur="1" fill="hold">
                                          <p:stCondLst>
                                            <p:cond delay="0"/>
                                          </p:stCondLst>
                                        </p:cTn>
                                        <p:tgtEl>
                                          <p:spTgt spid="38"/>
                                        </p:tgtEl>
                                        <p:attrNameLst>
                                          <p:attrName>style.visibility</p:attrName>
                                        </p:attrNameLst>
                                      </p:cBhvr>
                                      <p:to>
                                        <p:strVal val="visible"/>
                                      </p:to>
                                    </p:set>
                                    <p:anim calcmode="lin" valueType="num">
                                      <p:cBhvr additive="base">
                                        <p:cTn id="145" dur="500" fill="hold"/>
                                        <p:tgtEl>
                                          <p:spTgt spid="38"/>
                                        </p:tgtEl>
                                        <p:attrNameLst>
                                          <p:attrName>ppt_x</p:attrName>
                                        </p:attrNameLst>
                                      </p:cBhvr>
                                      <p:tavLst>
                                        <p:tav tm="0">
                                          <p:val>
                                            <p:strVal val="#ppt_x"/>
                                          </p:val>
                                        </p:tav>
                                        <p:tav tm="100000">
                                          <p:val>
                                            <p:strVal val="#ppt_x"/>
                                          </p:val>
                                        </p:tav>
                                      </p:tavLst>
                                    </p:anim>
                                    <p:anim calcmode="lin" valueType="num">
                                      <p:cBhvr additive="base">
                                        <p:cTn id="146" dur="500" fill="hold"/>
                                        <p:tgtEl>
                                          <p:spTgt spid="38"/>
                                        </p:tgtEl>
                                        <p:attrNameLst>
                                          <p:attrName>ppt_y</p:attrName>
                                        </p:attrNameLst>
                                      </p:cBhvr>
                                      <p:tavLst>
                                        <p:tav tm="0">
                                          <p:val>
                                            <p:strVal val="1+#ppt_h/2"/>
                                          </p:val>
                                        </p:tav>
                                        <p:tav tm="100000">
                                          <p:val>
                                            <p:strVal val="#ppt_y"/>
                                          </p:val>
                                        </p:tav>
                                      </p:tavLst>
                                    </p:anim>
                                  </p:childTnLst>
                                </p:cTn>
                              </p:par>
                            </p:childTnLst>
                          </p:cTn>
                        </p:par>
                        <p:par>
                          <p:cTn id="147" fill="hold">
                            <p:stCondLst>
                              <p:cond delay="1500"/>
                            </p:stCondLst>
                            <p:childTnLst>
                              <p:par>
                                <p:cTn id="148" presetID="2" presetClass="entr" presetSubtype="4" fill="hold" grpId="0" nodeType="afterEffect">
                                  <p:stCondLst>
                                    <p:cond delay="0"/>
                                  </p:stCondLst>
                                  <p:childTnLst>
                                    <p:set>
                                      <p:cBhvr>
                                        <p:cTn id="149" dur="1" fill="hold">
                                          <p:stCondLst>
                                            <p:cond delay="0"/>
                                          </p:stCondLst>
                                        </p:cTn>
                                        <p:tgtEl>
                                          <p:spTgt spid="39"/>
                                        </p:tgtEl>
                                        <p:attrNameLst>
                                          <p:attrName>style.visibility</p:attrName>
                                        </p:attrNameLst>
                                      </p:cBhvr>
                                      <p:to>
                                        <p:strVal val="visible"/>
                                      </p:to>
                                    </p:set>
                                    <p:anim calcmode="lin" valueType="num">
                                      <p:cBhvr additive="base">
                                        <p:cTn id="150" dur="500" fill="hold"/>
                                        <p:tgtEl>
                                          <p:spTgt spid="39"/>
                                        </p:tgtEl>
                                        <p:attrNameLst>
                                          <p:attrName>ppt_x</p:attrName>
                                        </p:attrNameLst>
                                      </p:cBhvr>
                                      <p:tavLst>
                                        <p:tav tm="0">
                                          <p:val>
                                            <p:strVal val="#ppt_x"/>
                                          </p:val>
                                        </p:tav>
                                        <p:tav tm="100000">
                                          <p:val>
                                            <p:strVal val="#ppt_x"/>
                                          </p:val>
                                        </p:tav>
                                      </p:tavLst>
                                    </p:anim>
                                    <p:anim calcmode="lin" valueType="num">
                                      <p:cBhvr additive="base">
                                        <p:cTn id="151" dur="500" fill="hold"/>
                                        <p:tgtEl>
                                          <p:spTgt spid="39"/>
                                        </p:tgtEl>
                                        <p:attrNameLst>
                                          <p:attrName>ppt_y</p:attrName>
                                        </p:attrNameLst>
                                      </p:cBhvr>
                                      <p:tavLst>
                                        <p:tav tm="0">
                                          <p:val>
                                            <p:strVal val="1+#ppt_h/2"/>
                                          </p:val>
                                        </p:tav>
                                        <p:tav tm="100000">
                                          <p:val>
                                            <p:strVal val="#ppt_y"/>
                                          </p:val>
                                        </p:tav>
                                      </p:tavLst>
                                    </p:anim>
                                  </p:childTnLst>
                                </p:cTn>
                              </p:par>
                            </p:childTnLst>
                          </p:cTn>
                        </p:par>
                        <p:par>
                          <p:cTn id="152" fill="hold">
                            <p:stCondLst>
                              <p:cond delay="2000"/>
                            </p:stCondLst>
                            <p:childTnLst>
                              <p:par>
                                <p:cTn id="153" presetID="2" presetClass="entr" presetSubtype="4" fill="hold" grpId="0" nodeType="afterEffect">
                                  <p:stCondLst>
                                    <p:cond delay="0"/>
                                  </p:stCondLst>
                                  <p:childTnLst>
                                    <p:set>
                                      <p:cBhvr>
                                        <p:cTn id="154" dur="1" fill="hold">
                                          <p:stCondLst>
                                            <p:cond delay="0"/>
                                          </p:stCondLst>
                                        </p:cTn>
                                        <p:tgtEl>
                                          <p:spTgt spid="40"/>
                                        </p:tgtEl>
                                        <p:attrNameLst>
                                          <p:attrName>style.visibility</p:attrName>
                                        </p:attrNameLst>
                                      </p:cBhvr>
                                      <p:to>
                                        <p:strVal val="visible"/>
                                      </p:to>
                                    </p:set>
                                    <p:anim calcmode="lin" valueType="num">
                                      <p:cBhvr additive="base">
                                        <p:cTn id="155" dur="500" fill="hold"/>
                                        <p:tgtEl>
                                          <p:spTgt spid="40"/>
                                        </p:tgtEl>
                                        <p:attrNameLst>
                                          <p:attrName>ppt_x</p:attrName>
                                        </p:attrNameLst>
                                      </p:cBhvr>
                                      <p:tavLst>
                                        <p:tav tm="0">
                                          <p:val>
                                            <p:strVal val="#ppt_x"/>
                                          </p:val>
                                        </p:tav>
                                        <p:tav tm="100000">
                                          <p:val>
                                            <p:strVal val="#ppt_x"/>
                                          </p:val>
                                        </p:tav>
                                      </p:tavLst>
                                    </p:anim>
                                    <p:anim calcmode="lin" valueType="num">
                                      <p:cBhvr additive="base">
                                        <p:cTn id="156" dur="500" fill="hold"/>
                                        <p:tgtEl>
                                          <p:spTgt spid="40"/>
                                        </p:tgtEl>
                                        <p:attrNameLst>
                                          <p:attrName>ppt_y</p:attrName>
                                        </p:attrNameLst>
                                      </p:cBhvr>
                                      <p:tavLst>
                                        <p:tav tm="0">
                                          <p:val>
                                            <p:strVal val="1+#ppt_h/2"/>
                                          </p:val>
                                        </p:tav>
                                        <p:tav tm="100000">
                                          <p:val>
                                            <p:strVal val="#ppt_y"/>
                                          </p:val>
                                        </p:tav>
                                      </p:tavLst>
                                    </p:anim>
                                  </p:childTnLst>
                                </p:cTn>
                              </p:par>
                            </p:childTnLst>
                          </p:cTn>
                        </p:par>
                        <p:par>
                          <p:cTn id="157" fill="hold">
                            <p:stCondLst>
                              <p:cond delay="2500"/>
                            </p:stCondLst>
                            <p:childTnLst>
                              <p:par>
                                <p:cTn id="158" presetID="2" presetClass="entr" presetSubtype="4" fill="hold" grpId="0" nodeType="afterEffect">
                                  <p:stCondLst>
                                    <p:cond delay="0"/>
                                  </p:stCondLst>
                                  <p:childTnLst>
                                    <p:set>
                                      <p:cBhvr>
                                        <p:cTn id="159" dur="1" fill="hold">
                                          <p:stCondLst>
                                            <p:cond delay="0"/>
                                          </p:stCondLst>
                                        </p:cTn>
                                        <p:tgtEl>
                                          <p:spTgt spid="41"/>
                                        </p:tgtEl>
                                        <p:attrNameLst>
                                          <p:attrName>style.visibility</p:attrName>
                                        </p:attrNameLst>
                                      </p:cBhvr>
                                      <p:to>
                                        <p:strVal val="visible"/>
                                      </p:to>
                                    </p:set>
                                    <p:anim calcmode="lin" valueType="num">
                                      <p:cBhvr additive="base">
                                        <p:cTn id="160" dur="500" fill="hold"/>
                                        <p:tgtEl>
                                          <p:spTgt spid="41"/>
                                        </p:tgtEl>
                                        <p:attrNameLst>
                                          <p:attrName>ppt_x</p:attrName>
                                        </p:attrNameLst>
                                      </p:cBhvr>
                                      <p:tavLst>
                                        <p:tav tm="0">
                                          <p:val>
                                            <p:strVal val="#ppt_x"/>
                                          </p:val>
                                        </p:tav>
                                        <p:tav tm="100000">
                                          <p:val>
                                            <p:strVal val="#ppt_x"/>
                                          </p:val>
                                        </p:tav>
                                      </p:tavLst>
                                    </p:anim>
                                    <p:anim calcmode="lin" valueType="num">
                                      <p:cBhvr additive="base">
                                        <p:cTn id="161" dur="500" fill="hold"/>
                                        <p:tgtEl>
                                          <p:spTgt spid="41"/>
                                        </p:tgtEl>
                                        <p:attrNameLst>
                                          <p:attrName>ppt_y</p:attrName>
                                        </p:attrNameLst>
                                      </p:cBhvr>
                                      <p:tavLst>
                                        <p:tav tm="0">
                                          <p:val>
                                            <p:strVal val="1+#ppt_h/2"/>
                                          </p:val>
                                        </p:tav>
                                        <p:tav tm="100000">
                                          <p:val>
                                            <p:strVal val="#ppt_y"/>
                                          </p:val>
                                        </p:tav>
                                      </p:tavLst>
                                    </p:anim>
                                  </p:childTnLst>
                                </p:cTn>
                              </p:par>
                            </p:childTnLst>
                          </p:cTn>
                        </p:par>
                        <p:par>
                          <p:cTn id="162" fill="hold">
                            <p:stCondLst>
                              <p:cond delay="3000"/>
                            </p:stCondLst>
                            <p:childTnLst>
                              <p:par>
                                <p:cTn id="163" presetID="2" presetClass="entr" presetSubtype="4" fill="hold" grpId="0" nodeType="afterEffect">
                                  <p:stCondLst>
                                    <p:cond delay="0"/>
                                  </p:stCondLst>
                                  <p:childTnLst>
                                    <p:set>
                                      <p:cBhvr>
                                        <p:cTn id="164" dur="1" fill="hold">
                                          <p:stCondLst>
                                            <p:cond delay="0"/>
                                          </p:stCondLst>
                                        </p:cTn>
                                        <p:tgtEl>
                                          <p:spTgt spid="42"/>
                                        </p:tgtEl>
                                        <p:attrNameLst>
                                          <p:attrName>style.visibility</p:attrName>
                                        </p:attrNameLst>
                                      </p:cBhvr>
                                      <p:to>
                                        <p:strVal val="visible"/>
                                      </p:to>
                                    </p:set>
                                    <p:anim calcmode="lin" valueType="num">
                                      <p:cBhvr additive="base">
                                        <p:cTn id="165" dur="500" fill="hold"/>
                                        <p:tgtEl>
                                          <p:spTgt spid="42"/>
                                        </p:tgtEl>
                                        <p:attrNameLst>
                                          <p:attrName>ppt_x</p:attrName>
                                        </p:attrNameLst>
                                      </p:cBhvr>
                                      <p:tavLst>
                                        <p:tav tm="0">
                                          <p:val>
                                            <p:strVal val="#ppt_x"/>
                                          </p:val>
                                        </p:tav>
                                        <p:tav tm="100000">
                                          <p:val>
                                            <p:strVal val="#ppt_x"/>
                                          </p:val>
                                        </p:tav>
                                      </p:tavLst>
                                    </p:anim>
                                    <p:anim calcmode="lin" valueType="num">
                                      <p:cBhvr additive="base">
                                        <p:cTn id="166" dur="500" fill="hold"/>
                                        <p:tgtEl>
                                          <p:spTgt spid="42"/>
                                        </p:tgtEl>
                                        <p:attrNameLst>
                                          <p:attrName>ppt_y</p:attrName>
                                        </p:attrNameLst>
                                      </p:cBhvr>
                                      <p:tavLst>
                                        <p:tav tm="0">
                                          <p:val>
                                            <p:strVal val="1+#ppt_h/2"/>
                                          </p:val>
                                        </p:tav>
                                        <p:tav tm="100000">
                                          <p:val>
                                            <p:strVal val="#ppt_y"/>
                                          </p:val>
                                        </p:tav>
                                      </p:tavLst>
                                    </p:anim>
                                  </p:childTnLst>
                                </p:cTn>
                              </p:par>
                            </p:childTnLst>
                          </p:cTn>
                        </p:par>
                        <p:par>
                          <p:cTn id="167" fill="hold">
                            <p:stCondLst>
                              <p:cond delay="3500"/>
                            </p:stCondLst>
                            <p:childTnLst>
                              <p:par>
                                <p:cTn id="168" presetID="2" presetClass="entr" presetSubtype="4" fill="hold" grpId="0" nodeType="afterEffect">
                                  <p:stCondLst>
                                    <p:cond delay="0"/>
                                  </p:stCondLst>
                                  <p:childTnLst>
                                    <p:set>
                                      <p:cBhvr>
                                        <p:cTn id="169" dur="1" fill="hold">
                                          <p:stCondLst>
                                            <p:cond delay="0"/>
                                          </p:stCondLst>
                                        </p:cTn>
                                        <p:tgtEl>
                                          <p:spTgt spid="43"/>
                                        </p:tgtEl>
                                        <p:attrNameLst>
                                          <p:attrName>style.visibility</p:attrName>
                                        </p:attrNameLst>
                                      </p:cBhvr>
                                      <p:to>
                                        <p:strVal val="visible"/>
                                      </p:to>
                                    </p:set>
                                    <p:anim calcmode="lin" valueType="num">
                                      <p:cBhvr additive="base">
                                        <p:cTn id="170" dur="500" fill="hold"/>
                                        <p:tgtEl>
                                          <p:spTgt spid="43"/>
                                        </p:tgtEl>
                                        <p:attrNameLst>
                                          <p:attrName>ppt_x</p:attrName>
                                        </p:attrNameLst>
                                      </p:cBhvr>
                                      <p:tavLst>
                                        <p:tav tm="0">
                                          <p:val>
                                            <p:strVal val="#ppt_x"/>
                                          </p:val>
                                        </p:tav>
                                        <p:tav tm="100000">
                                          <p:val>
                                            <p:strVal val="#ppt_x"/>
                                          </p:val>
                                        </p:tav>
                                      </p:tavLst>
                                    </p:anim>
                                    <p:anim calcmode="lin" valueType="num">
                                      <p:cBhvr additive="base">
                                        <p:cTn id="171" dur="500" fill="hold"/>
                                        <p:tgtEl>
                                          <p:spTgt spid="43"/>
                                        </p:tgtEl>
                                        <p:attrNameLst>
                                          <p:attrName>ppt_y</p:attrName>
                                        </p:attrNameLst>
                                      </p:cBhvr>
                                      <p:tavLst>
                                        <p:tav tm="0">
                                          <p:val>
                                            <p:strVal val="1+#ppt_h/2"/>
                                          </p:val>
                                        </p:tav>
                                        <p:tav tm="100000">
                                          <p:val>
                                            <p:strVal val="#ppt_y"/>
                                          </p:val>
                                        </p:tav>
                                      </p:tavLst>
                                    </p:anim>
                                  </p:childTnLst>
                                </p:cTn>
                              </p:par>
                            </p:childTnLst>
                          </p:cTn>
                        </p:par>
                        <p:par>
                          <p:cTn id="172" fill="hold">
                            <p:stCondLst>
                              <p:cond delay="4000"/>
                            </p:stCondLst>
                            <p:childTnLst>
                              <p:par>
                                <p:cTn id="173" presetID="2" presetClass="entr" presetSubtype="4" fill="hold" grpId="0" nodeType="afterEffect">
                                  <p:stCondLst>
                                    <p:cond delay="0"/>
                                  </p:stCondLst>
                                  <p:childTnLst>
                                    <p:set>
                                      <p:cBhvr>
                                        <p:cTn id="174" dur="1" fill="hold">
                                          <p:stCondLst>
                                            <p:cond delay="0"/>
                                          </p:stCondLst>
                                        </p:cTn>
                                        <p:tgtEl>
                                          <p:spTgt spid="44"/>
                                        </p:tgtEl>
                                        <p:attrNameLst>
                                          <p:attrName>style.visibility</p:attrName>
                                        </p:attrNameLst>
                                      </p:cBhvr>
                                      <p:to>
                                        <p:strVal val="visible"/>
                                      </p:to>
                                    </p:set>
                                    <p:anim calcmode="lin" valueType="num">
                                      <p:cBhvr additive="base">
                                        <p:cTn id="175" dur="500" fill="hold"/>
                                        <p:tgtEl>
                                          <p:spTgt spid="44"/>
                                        </p:tgtEl>
                                        <p:attrNameLst>
                                          <p:attrName>ppt_x</p:attrName>
                                        </p:attrNameLst>
                                      </p:cBhvr>
                                      <p:tavLst>
                                        <p:tav tm="0">
                                          <p:val>
                                            <p:strVal val="#ppt_x"/>
                                          </p:val>
                                        </p:tav>
                                        <p:tav tm="100000">
                                          <p:val>
                                            <p:strVal val="#ppt_x"/>
                                          </p:val>
                                        </p:tav>
                                      </p:tavLst>
                                    </p:anim>
                                    <p:anim calcmode="lin" valueType="num">
                                      <p:cBhvr additive="base">
                                        <p:cTn id="176" dur="500" fill="hold"/>
                                        <p:tgtEl>
                                          <p:spTgt spid="44"/>
                                        </p:tgtEl>
                                        <p:attrNameLst>
                                          <p:attrName>ppt_y</p:attrName>
                                        </p:attrNameLst>
                                      </p:cBhvr>
                                      <p:tavLst>
                                        <p:tav tm="0">
                                          <p:val>
                                            <p:strVal val="1+#ppt_h/2"/>
                                          </p:val>
                                        </p:tav>
                                        <p:tav tm="100000">
                                          <p:val>
                                            <p:strVal val="#ppt_y"/>
                                          </p:val>
                                        </p:tav>
                                      </p:tavLst>
                                    </p:anim>
                                  </p:childTnLst>
                                </p:cTn>
                              </p:par>
                            </p:childTnLst>
                          </p:cTn>
                        </p:par>
                        <p:par>
                          <p:cTn id="177" fill="hold">
                            <p:stCondLst>
                              <p:cond delay="4500"/>
                            </p:stCondLst>
                            <p:childTnLst>
                              <p:par>
                                <p:cTn id="178" presetID="2" presetClass="entr" presetSubtype="4" fill="hold" grpId="0" nodeType="afterEffect">
                                  <p:stCondLst>
                                    <p:cond delay="0"/>
                                  </p:stCondLst>
                                  <p:childTnLst>
                                    <p:set>
                                      <p:cBhvr>
                                        <p:cTn id="179" dur="1" fill="hold">
                                          <p:stCondLst>
                                            <p:cond delay="0"/>
                                          </p:stCondLst>
                                        </p:cTn>
                                        <p:tgtEl>
                                          <p:spTgt spid="45"/>
                                        </p:tgtEl>
                                        <p:attrNameLst>
                                          <p:attrName>style.visibility</p:attrName>
                                        </p:attrNameLst>
                                      </p:cBhvr>
                                      <p:to>
                                        <p:strVal val="visible"/>
                                      </p:to>
                                    </p:set>
                                    <p:anim calcmode="lin" valueType="num">
                                      <p:cBhvr additive="base">
                                        <p:cTn id="180" dur="500" fill="hold"/>
                                        <p:tgtEl>
                                          <p:spTgt spid="45"/>
                                        </p:tgtEl>
                                        <p:attrNameLst>
                                          <p:attrName>ppt_x</p:attrName>
                                        </p:attrNameLst>
                                      </p:cBhvr>
                                      <p:tavLst>
                                        <p:tav tm="0">
                                          <p:val>
                                            <p:strVal val="#ppt_x"/>
                                          </p:val>
                                        </p:tav>
                                        <p:tav tm="100000">
                                          <p:val>
                                            <p:strVal val="#ppt_x"/>
                                          </p:val>
                                        </p:tav>
                                      </p:tavLst>
                                    </p:anim>
                                    <p:anim calcmode="lin" valueType="num">
                                      <p:cBhvr additive="base">
                                        <p:cTn id="181" dur="500" fill="hold"/>
                                        <p:tgtEl>
                                          <p:spTgt spid="45"/>
                                        </p:tgtEl>
                                        <p:attrNameLst>
                                          <p:attrName>ppt_y</p:attrName>
                                        </p:attrNameLst>
                                      </p:cBhvr>
                                      <p:tavLst>
                                        <p:tav tm="0">
                                          <p:val>
                                            <p:strVal val="1+#ppt_h/2"/>
                                          </p:val>
                                        </p:tav>
                                        <p:tav tm="100000">
                                          <p:val>
                                            <p:strVal val="#ppt_y"/>
                                          </p:val>
                                        </p:tav>
                                      </p:tavLst>
                                    </p:anim>
                                  </p:childTnLst>
                                </p:cTn>
                              </p:par>
                            </p:childTnLst>
                          </p:cTn>
                        </p:par>
                        <p:par>
                          <p:cTn id="182" fill="hold">
                            <p:stCondLst>
                              <p:cond delay="5000"/>
                            </p:stCondLst>
                            <p:childTnLst>
                              <p:par>
                                <p:cTn id="183" presetID="2" presetClass="entr" presetSubtype="4" fill="hold" grpId="0" nodeType="afterEffect">
                                  <p:stCondLst>
                                    <p:cond delay="0"/>
                                  </p:stCondLst>
                                  <p:childTnLst>
                                    <p:set>
                                      <p:cBhvr>
                                        <p:cTn id="184" dur="1" fill="hold">
                                          <p:stCondLst>
                                            <p:cond delay="0"/>
                                          </p:stCondLst>
                                        </p:cTn>
                                        <p:tgtEl>
                                          <p:spTgt spid="46"/>
                                        </p:tgtEl>
                                        <p:attrNameLst>
                                          <p:attrName>style.visibility</p:attrName>
                                        </p:attrNameLst>
                                      </p:cBhvr>
                                      <p:to>
                                        <p:strVal val="visible"/>
                                      </p:to>
                                    </p:set>
                                    <p:anim calcmode="lin" valueType="num">
                                      <p:cBhvr additive="base">
                                        <p:cTn id="185" dur="500" fill="hold"/>
                                        <p:tgtEl>
                                          <p:spTgt spid="46"/>
                                        </p:tgtEl>
                                        <p:attrNameLst>
                                          <p:attrName>ppt_x</p:attrName>
                                        </p:attrNameLst>
                                      </p:cBhvr>
                                      <p:tavLst>
                                        <p:tav tm="0">
                                          <p:val>
                                            <p:strVal val="#ppt_x"/>
                                          </p:val>
                                        </p:tav>
                                        <p:tav tm="100000">
                                          <p:val>
                                            <p:strVal val="#ppt_x"/>
                                          </p:val>
                                        </p:tav>
                                      </p:tavLst>
                                    </p:anim>
                                    <p:anim calcmode="lin" valueType="num">
                                      <p:cBhvr additive="base">
                                        <p:cTn id="186" dur="500" fill="hold"/>
                                        <p:tgtEl>
                                          <p:spTgt spid="46"/>
                                        </p:tgtEl>
                                        <p:attrNameLst>
                                          <p:attrName>ppt_y</p:attrName>
                                        </p:attrNameLst>
                                      </p:cBhvr>
                                      <p:tavLst>
                                        <p:tav tm="0">
                                          <p:val>
                                            <p:strVal val="1+#ppt_h/2"/>
                                          </p:val>
                                        </p:tav>
                                        <p:tav tm="100000">
                                          <p:val>
                                            <p:strVal val="#ppt_y"/>
                                          </p:val>
                                        </p:tav>
                                      </p:tavLst>
                                    </p:anim>
                                  </p:childTnLst>
                                </p:cTn>
                              </p:par>
                            </p:childTnLst>
                          </p:cTn>
                        </p:par>
                        <p:par>
                          <p:cTn id="187" fill="hold">
                            <p:stCondLst>
                              <p:cond delay="5500"/>
                            </p:stCondLst>
                            <p:childTnLst>
                              <p:par>
                                <p:cTn id="188" presetID="2" presetClass="entr" presetSubtype="4" fill="hold" grpId="0" nodeType="afterEffect">
                                  <p:stCondLst>
                                    <p:cond delay="0"/>
                                  </p:stCondLst>
                                  <p:childTnLst>
                                    <p:set>
                                      <p:cBhvr>
                                        <p:cTn id="189" dur="1" fill="hold">
                                          <p:stCondLst>
                                            <p:cond delay="0"/>
                                          </p:stCondLst>
                                        </p:cTn>
                                        <p:tgtEl>
                                          <p:spTgt spid="47"/>
                                        </p:tgtEl>
                                        <p:attrNameLst>
                                          <p:attrName>style.visibility</p:attrName>
                                        </p:attrNameLst>
                                      </p:cBhvr>
                                      <p:to>
                                        <p:strVal val="visible"/>
                                      </p:to>
                                    </p:set>
                                    <p:anim calcmode="lin" valueType="num">
                                      <p:cBhvr additive="base">
                                        <p:cTn id="190" dur="500" fill="hold"/>
                                        <p:tgtEl>
                                          <p:spTgt spid="47"/>
                                        </p:tgtEl>
                                        <p:attrNameLst>
                                          <p:attrName>ppt_x</p:attrName>
                                        </p:attrNameLst>
                                      </p:cBhvr>
                                      <p:tavLst>
                                        <p:tav tm="0">
                                          <p:val>
                                            <p:strVal val="#ppt_x"/>
                                          </p:val>
                                        </p:tav>
                                        <p:tav tm="100000">
                                          <p:val>
                                            <p:strVal val="#ppt_x"/>
                                          </p:val>
                                        </p:tav>
                                      </p:tavLst>
                                    </p:anim>
                                    <p:anim calcmode="lin" valueType="num">
                                      <p:cBhvr additive="base">
                                        <p:cTn id="191" dur="500" fill="hold"/>
                                        <p:tgtEl>
                                          <p:spTgt spid="47"/>
                                        </p:tgtEl>
                                        <p:attrNameLst>
                                          <p:attrName>ppt_y</p:attrName>
                                        </p:attrNameLst>
                                      </p:cBhvr>
                                      <p:tavLst>
                                        <p:tav tm="0">
                                          <p:val>
                                            <p:strVal val="1+#ppt_h/2"/>
                                          </p:val>
                                        </p:tav>
                                        <p:tav tm="100000">
                                          <p:val>
                                            <p:strVal val="#ppt_y"/>
                                          </p:val>
                                        </p:tav>
                                      </p:tavLst>
                                    </p:anim>
                                  </p:childTnLst>
                                </p:cTn>
                              </p:par>
                            </p:childTnLst>
                          </p:cTn>
                        </p:par>
                      </p:childTnLst>
                    </p:cTn>
                  </p:par>
                  <p:par>
                    <p:cTn id="192" fill="hold">
                      <p:stCondLst>
                        <p:cond delay="indefinite"/>
                      </p:stCondLst>
                      <p:childTnLst>
                        <p:par>
                          <p:cTn id="193" fill="hold">
                            <p:stCondLst>
                              <p:cond delay="0"/>
                            </p:stCondLst>
                            <p:childTnLst>
                              <p:par>
                                <p:cTn id="194" presetID="2" presetClass="entr" presetSubtype="4" fill="hold" grpId="0" nodeType="clickEffect">
                                  <p:stCondLst>
                                    <p:cond delay="0"/>
                                  </p:stCondLst>
                                  <p:childTnLst>
                                    <p:set>
                                      <p:cBhvr>
                                        <p:cTn id="195" dur="1" fill="hold">
                                          <p:stCondLst>
                                            <p:cond delay="0"/>
                                          </p:stCondLst>
                                        </p:cTn>
                                        <p:tgtEl>
                                          <p:spTgt spid="48"/>
                                        </p:tgtEl>
                                        <p:attrNameLst>
                                          <p:attrName>style.visibility</p:attrName>
                                        </p:attrNameLst>
                                      </p:cBhvr>
                                      <p:to>
                                        <p:strVal val="visible"/>
                                      </p:to>
                                    </p:set>
                                    <p:anim calcmode="lin" valueType="num">
                                      <p:cBhvr additive="base">
                                        <p:cTn id="196" dur="500" fill="hold"/>
                                        <p:tgtEl>
                                          <p:spTgt spid="48"/>
                                        </p:tgtEl>
                                        <p:attrNameLst>
                                          <p:attrName>ppt_x</p:attrName>
                                        </p:attrNameLst>
                                      </p:cBhvr>
                                      <p:tavLst>
                                        <p:tav tm="0">
                                          <p:val>
                                            <p:strVal val="#ppt_x"/>
                                          </p:val>
                                        </p:tav>
                                        <p:tav tm="100000">
                                          <p:val>
                                            <p:strVal val="#ppt_x"/>
                                          </p:val>
                                        </p:tav>
                                      </p:tavLst>
                                    </p:anim>
                                    <p:anim calcmode="lin" valueType="num">
                                      <p:cBhvr additive="base">
                                        <p:cTn id="197" dur="500" fill="hold"/>
                                        <p:tgtEl>
                                          <p:spTgt spid="48"/>
                                        </p:tgtEl>
                                        <p:attrNameLst>
                                          <p:attrName>ppt_y</p:attrName>
                                        </p:attrNameLst>
                                      </p:cBhvr>
                                      <p:tavLst>
                                        <p:tav tm="0">
                                          <p:val>
                                            <p:strVal val="1+#ppt_h/2"/>
                                          </p:val>
                                        </p:tav>
                                        <p:tav tm="100000">
                                          <p:val>
                                            <p:strVal val="#ppt_y"/>
                                          </p:val>
                                        </p:tav>
                                      </p:tavLst>
                                    </p:anim>
                                  </p:childTnLst>
                                </p:cTn>
                              </p:par>
                            </p:childTnLst>
                          </p:cTn>
                        </p:par>
                        <p:par>
                          <p:cTn id="198" fill="hold">
                            <p:stCondLst>
                              <p:cond delay="500"/>
                            </p:stCondLst>
                            <p:childTnLst>
                              <p:par>
                                <p:cTn id="199" presetID="2" presetClass="entr" presetSubtype="4" fill="hold" grpId="0" nodeType="afterEffect">
                                  <p:stCondLst>
                                    <p:cond delay="0"/>
                                  </p:stCondLst>
                                  <p:childTnLst>
                                    <p:set>
                                      <p:cBhvr>
                                        <p:cTn id="200" dur="1" fill="hold">
                                          <p:stCondLst>
                                            <p:cond delay="0"/>
                                          </p:stCondLst>
                                        </p:cTn>
                                        <p:tgtEl>
                                          <p:spTgt spid="49"/>
                                        </p:tgtEl>
                                        <p:attrNameLst>
                                          <p:attrName>style.visibility</p:attrName>
                                        </p:attrNameLst>
                                      </p:cBhvr>
                                      <p:to>
                                        <p:strVal val="visible"/>
                                      </p:to>
                                    </p:set>
                                    <p:anim calcmode="lin" valueType="num">
                                      <p:cBhvr additive="base">
                                        <p:cTn id="201" dur="500" fill="hold"/>
                                        <p:tgtEl>
                                          <p:spTgt spid="49"/>
                                        </p:tgtEl>
                                        <p:attrNameLst>
                                          <p:attrName>ppt_x</p:attrName>
                                        </p:attrNameLst>
                                      </p:cBhvr>
                                      <p:tavLst>
                                        <p:tav tm="0">
                                          <p:val>
                                            <p:strVal val="#ppt_x"/>
                                          </p:val>
                                        </p:tav>
                                        <p:tav tm="100000">
                                          <p:val>
                                            <p:strVal val="#ppt_x"/>
                                          </p:val>
                                        </p:tav>
                                      </p:tavLst>
                                    </p:anim>
                                    <p:anim calcmode="lin" valueType="num">
                                      <p:cBhvr additive="base">
                                        <p:cTn id="202" dur="500" fill="hold"/>
                                        <p:tgtEl>
                                          <p:spTgt spid="49"/>
                                        </p:tgtEl>
                                        <p:attrNameLst>
                                          <p:attrName>ppt_y</p:attrName>
                                        </p:attrNameLst>
                                      </p:cBhvr>
                                      <p:tavLst>
                                        <p:tav tm="0">
                                          <p:val>
                                            <p:strVal val="1+#ppt_h/2"/>
                                          </p:val>
                                        </p:tav>
                                        <p:tav tm="100000">
                                          <p:val>
                                            <p:strVal val="#ppt_y"/>
                                          </p:val>
                                        </p:tav>
                                      </p:tavLst>
                                    </p:anim>
                                  </p:childTnLst>
                                </p:cTn>
                              </p:par>
                            </p:childTnLst>
                          </p:cTn>
                        </p:par>
                        <p:par>
                          <p:cTn id="203" fill="hold">
                            <p:stCondLst>
                              <p:cond delay="1000"/>
                            </p:stCondLst>
                            <p:childTnLst>
                              <p:par>
                                <p:cTn id="204" presetID="2" presetClass="entr" presetSubtype="4" fill="hold" grpId="0" nodeType="afterEffect">
                                  <p:stCondLst>
                                    <p:cond delay="0"/>
                                  </p:stCondLst>
                                  <p:childTnLst>
                                    <p:set>
                                      <p:cBhvr>
                                        <p:cTn id="205" dur="1" fill="hold">
                                          <p:stCondLst>
                                            <p:cond delay="0"/>
                                          </p:stCondLst>
                                        </p:cTn>
                                        <p:tgtEl>
                                          <p:spTgt spid="50"/>
                                        </p:tgtEl>
                                        <p:attrNameLst>
                                          <p:attrName>style.visibility</p:attrName>
                                        </p:attrNameLst>
                                      </p:cBhvr>
                                      <p:to>
                                        <p:strVal val="visible"/>
                                      </p:to>
                                    </p:set>
                                    <p:anim calcmode="lin" valueType="num">
                                      <p:cBhvr additive="base">
                                        <p:cTn id="206" dur="500" fill="hold"/>
                                        <p:tgtEl>
                                          <p:spTgt spid="50"/>
                                        </p:tgtEl>
                                        <p:attrNameLst>
                                          <p:attrName>ppt_x</p:attrName>
                                        </p:attrNameLst>
                                      </p:cBhvr>
                                      <p:tavLst>
                                        <p:tav tm="0">
                                          <p:val>
                                            <p:strVal val="#ppt_x"/>
                                          </p:val>
                                        </p:tav>
                                        <p:tav tm="100000">
                                          <p:val>
                                            <p:strVal val="#ppt_x"/>
                                          </p:val>
                                        </p:tav>
                                      </p:tavLst>
                                    </p:anim>
                                    <p:anim calcmode="lin" valueType="num">
                                      <p:cBhvr additive="base">
                                        <p:cTn id="207" dur="500" fill="hold"/>
                                        <p:tgtEl>
                                          <p:spTgt spid="50"/>
                                        </p:tgtEl>
                                        <p:attrNameLst>
                                          <p:attrName>ppt_y</p:attrName>
                                        </p:attrNameLst>
                                      </p:cBhvr>
                                      <p:tavLst>
                                        <p:tav tm="0">
                                          <p:val>
                                            <p:strVal val="1+#ppt_h/2"/>
                                          </p:val>
                                        </p:tav>
                                        <p:tav tm="100000">
                                          <p:val>
                                            <p:strVal val="#ppt_y"/>
                                          </p:val>
                                        </p:tav>
                                      </p:tavLst>
                                    </p:anim>
                                  </p:childTnLst>
                                </p:cTn>
                              </p:par>
                            </p:childTnLst>
                          </p:cTn>
                        </p:par>
                        <p:par>
                          <p:cTn id="208" fill="hold">
                            <p:stCondLst>
                              <p:cond delay="1500"/>
                            </p:stCondLst>
                            <p:childTnLst>
                              <p:par>
                                <p:cTn id="209" presetID="2" presetClass="entr" presetSubtype="4" fill="hold" grpId="0" nodeType="afterEffect">
                                  <p:stCondLst>
                                    <p:cond delay="0"/>
                                  </p:stCondLst>
                                  <p:childTnLst>
                                    <p:set>
                                      <p:cBhvr>
                                        <p:cTn id="210" dur="1" fill="hold">
                                          <p:stCondLst>
                                            <p:cond delay="0"/>
                                          </p:stCondLst>
                                        </p:cTn>
                                        <p:tgtEl>
                                          <p:spTgt spid="51"/>
                                        </p:tgtEl>
                                        <p:attrNameLst>
                                          <p:attrName>style.visibility</p:attrName>
                                        </p:attrNameLst>
                                      </p:cBhvr>
                                      <p:to>
                                        <p:strVal val="visible"/>
                                      </p:to>
                                    </p:set>
                                    <p:anim calcmode="lin" valueType="num">
                                      <p:cBhvr additive="base">
                                        <p:cTn id="211" dur="500" fill="hold"/>
                                        <p:tgtEl>
                                          <p:spTgt spid="51"/>
                                        </p:tgtEl>
                                        <p:attrNameLst>
                                          <p:attrName>ppt_x</p:attrName>
                                        </p:attrNameLst>
                                      </p:cBhvr>
                                      <p:tavLst>
                                        <p:tav tm="0">
                                          <p:val>
                                            <p:strVal val="#ppt_x"/>
                                          </p:val>
                                        </p:tav>
                                        <p:tav tm="100000">
                                          <p:val>
                                            <p:strVal val="#ppt_x"/>
                                          </p:val>
                                        </p:tav>
                                      </p:tavLst>
                                    </p:anim>
                                    <p:anim calcmode="lin" valueType="num">
                                      <p:cBhvr additive="base">
                                        <p:cTn id="212" dur="500" fill="hold"/>
                                        <p:tgtEl>
                                          <p:spTgt spid="51"/>
                                        </p:tgtEl>
                                        <p:attrNameLst>
                                          <p:attrName>ppt_y</p:attrName>
                                        </p:attrNameLst>
                                      </p:cBhvr>
                                      <p:tavLst>
                                        <p:tav tm="0">
                                          <p:val>
                                            <p:strVal val="1+#ppt_h/2"/>
                                          </p:val>
                                        </p:tav>
                                        <p:tav tm="100000">
                                          <p:val>
                                            <p:strVal val="#ppt_y"/>
                                          </p:val>
                                        </p:tav>
                                      </p:tavLst>
                                    </p:anim>
                                  </p:childTnLst>
                                </p:cTn>
                              </p:par>
                            </p:childTnLst>
                          </p:cTn>
                        </p:par>
                        <p:par>
                          <p:cTn id="213" fill="hold">
                            <p:stCondLst>
                              <p:cond delay="2000"/>
                            </p:stCondLst>
                            <p:childTnLst>
                              <p:par>
                                <p:cTn id="214" presetID="2" presetClass="entr" presetSubtype="4" fill="hold" grpId="0" nodeType="afterEffect">
                                  <p:stCondLst>
                                    <p:cond delay="0"/>
                                  </p:stCondLst>
                                  <p:childTnLst>
                                    <p:set>
                                      <p:cBhvr>
                                        <p:cTn id="215" dur="1" fill="hold">
                                          <p:stCondLst>
                                            <p:cond delay="0"/>
                                          </p:stCondLst>
                                        </p:cTn>
                                        <p:tgtEl>
                                          <p:spTgt spid="52"/>
                                        </p:tgtEl>
                                        <p:attrNameLst>
                                          <p:attrName>style.visibility</p:attrName>
                                        </p:attrNameLst>
                                      </p:cBhvr>
                                      <p:to>
                                        <p:strVal val="visible"/>
                                      </p:to>
                                    </p:set>
                                    <p:anim calcmode="lin" valueType="num">
                                      <p:cBhvr additive="base">
                                        <p:cTn id="216" dur="500" fill="hold"/>
                                        <p:tgtEl>
                                          <p:spTgt spid="52"/>
                                        </p:tgtEl>
                                        <p:attrNameLst>
                                          <p:attrName>ppt_x</p:attrName>
                                        </p:attrNameLst>
                                      </p:cBhvr>
                                      <p:tavLst>
                                        <p:tav tm="0">
                                          <p:val>
                                            <p:strVal val="#ppt_x"/>
                                          </p:val>
                                        </p:tav>
                                        <p:tav tm="100000">
                                          <p:val>
                                            <p:strVal val="#ppt_x"/>
                                          </p:val>
                                        </p:tav>
                                      </p:tavLst>
                                    </p:anim>
                                    <p:anim calcmode="lin" valueType="num">
                                      <p:cBhvr additive="base">
                                        <p:cTn id="217" dur="500" fill="hold"/>
                                        <p:tgtEl>
                                          <p:spTgt spid="52"/>
                                        </p:tgtEl>
                                        <p:attrNameLst>
                                          <p:attrName>ppt_y</p:attrName>
                                        </p:attrNameLst>
                                      </p:cBhvr>
                                      <p:tavLst>
                                        <p:tav tm="0">
                                          <p:val>
                                            <p:strVal val="1+#ppt_h/2"/>
                                          </p:val>
                                        </p:tav>
                                        <p:tav tm="100000">
                                          <p:val>
                                            <p:strVal val="#ppt_y"/>
                                          </p:val>
                                        </p:tav>
                                      </p:tavLst>
                                    </p:anim>
                                  </p:childTnLst>
                                </p:cTn>
                              </p:par>
                            </p:childTnLst>
                          </p:cTn>
                        </p:par>
                      </p:childTnLst>
                    </p:cTn>
                  </p:par>
                  <p:par>
                    <p:cTn id="218" fill="hold">
                      <p:stCondLst>
                        <p:cond delay="indefinite"/>
                      </p:stCondLst>
                      <p:childTnLst>
                        <p:par>
                          <p:cTn id="219" fill="hold">
                            <p:stCondLst>
                              <p:cond delay="0"/>
                            </p:stCondLst>
                            <p:childTnLst>
                              <p:par>
                                <p:cTn id="220" presetID="2" presetClass="entr" presetSubtype="4" fill="hold" grpId="0" nodeType="clickEffect">
                                  <p:stCondLst>
                                    <p:cond delay="0"/>
                                  </p:stCondLst>
                                  <p:childTnLst>
                                    <p:set>
                                      <p:cBhvr>
                                        <p:cTn id="221" dur="1" fill="hold">
                                          <p:stCondLst>
                                            <p:cond delay="0"/>
                                          </p:stCondLst>
                                        </p:cTn>
                                        <p:tgtEl>
                                          <p:spTgt spid="53"/>
                                        </p:tgtEl>
                                        <p:attrNameLst>
                                          <p:attrName>style.visibility</p:attrName>
                                        </p:attrNameLst>
                                      </p:cBhvr>
                                      <p:to>
                                        <p:strVal val="visible"/>
                                      </p:to>
                                    </p:set>
                                    <p:anim calcmode="lin" valueType="num">
                                      <p:cBhvr additive="base">
                                        <p:cTn id="222" dur="500" fill="hold"/>
                                        <p:tgtEl>
                                          <p:spTgt spid="53"/>
                                        </p:tgtEl>
                                        <p:attrNameLst>
                                          <p:attrName>ppt_x</p:attrName>
                                        </p:attrNameLst>
                                      </p:cBhvr>
                                      <p:tavLst>
                                        <p:tav tm="0">
                                          <p:val>
                                            <p:strVal val="#ppt_x"/>
                                          </p:val>
                                        </p:tav>
                                        <p:tav tm="100000">
                                          <p:val>
                                            <p:strVal val="#ppt_x"/>
                                          </p:val>
                                        </p:tav>
                                      </p:tavLst>
                                    </p:anim>
                                    <p:anim calcmode="lin" valueType="num">
                                      <p:cBhvr additive="base">
                                        <p:cTn id="223" dur="500" fill="hold"/>
                                        <p:tgtEl>
                                          <p:spTgt spid="53"/>
                                        </p:tgtEl>
                                        <p:attrNameLst>
                                          <p:attrName>ppt_y</p:attrName>
                                        </p:attrNameLst>
                                      </p:cBhvr>
                                      <p:tavLst>
                                        <p:tav tm="0">
                                          <p:val>
                                            <p:strVal val="1+#ppt_h/2"/>
                                          </p:val>
                                        </p:tav>
                                        <p:tav tm="100000">
                                          <p:val>
                                            <p:strVal val="#ppt_y"/>
                                          </p:val>
                                        </p:tav>
                                      </p:tavLst>
                                    </p:anim>
                                  </p:childTnLst>
                                </p:cTn>
                              </p:par>
                            </p:childTnLst>
                          </p:cTn>
                        </p:par>
                        <p:par>
                          <p:cTn id="224" fill="hold">
                            <p:stCondLst>
                              <p:cond delay="500"/>
                            </p:stCondLst>
                            <p:childTnLst>
                              <p:par>
                                <p:cTn id="225" presetID="2" presetClass="entr" presetSubtype="4" fill="hold" grpId="0" nodeType="afterEffect">
                                  <p:stCondLst>
                                    <p:cond delay="0"/>
                                  </p:stCondLst>
                                  <p:childTnLst>
                                    <p:set>
                                      <p:cBhvr>
                                        <p:cTn id="226" dur="1" fill="hold">
                                          <p:stCondLst>
                                            <p:cond delay="0"/>
                                          </p:stCondLst>
                                        </p:cTn>
                                        <p:tgtEl>
                                          <p:spTgt spid="54"/>
                                        </p:tgtEl>
                                        <p:attrNameLst>
                                          <p:attrName>style.visibility</p:attrName>
                                        </p:attrNameLst>
                                      </p:cBhvr>
                                      <p:to>
                                        <p:strVal val="visible"/>
                                      </p:to>
                                    </p:set>
                                    <p:anim calcmode="lin" valueType="num">
                                      <p:cBhvr additive="base">
                                        <p:cTn id="227" dur="500" fill="hold"/>
                                        <p:tgtEl>
                                          <p:spTgt spid="54"/>
                                        </p:tgtEl>
                                        <p:attrNameLst>
                                          <p:attrName>ppt_x</p:attrName>
                                        </p:attrNameLst>
                                      </p:cBhvr>
                                      <p:tavLst>
                                        <p:tav tm="0">
                                          <p:val>
                                            <p:strVal val="#ppt_x"/>
                                          </p:val>
                                        </p:tav>
                                        <p:tav tm="100000">
                                          <p:val>
                                            <p:strVal val="#ppt_x"/>
                                          </p:val>
                                        </p:tav>
                                      </p:tavLst>
                                    </p:anim>
                                    <p:anim calcmode="lin" valueType="num">
                                      <p:cBhvr additive="base">
                                        <p:cTn id="228" dur="500" fill="hold"/>
                                        <p:tgtEl>
                                          <p:spTgt spid="54"/>
                                        </p:tgtEl>
                                        <p:attrNameLst>
                                          <p:attrName>ppt_y</p:attrName>
                                        </p:attrNameLst>
                                      </p:cBhvr>
                                      <p:tavLst>
                                        <p:tav tm="0">
                                          <p:val>
                                            <p:strVal val="1+#ppt_h/2"/>
                                          </p:val>
                                        </p:tav>
                                        <p:tav tm="100000">
                                          <p:val>
                                            <p:strVal val="#ppt_y"/>
                                          </p:val>
                                        </p:tav>
                                      </p:tavLst>
                                    </p:anim>
                                  </p:childTnLst>
                                </p:cTn>
                              </p:par>
                            </p:childTnLst>
                          </p:cTn>
                        </p:par>
                        <p:par>
                          <p:cTn id="229" fill="hold">
                            <p:stCondLst>
                              <p:cond delay="1000"/>
                            </p:stCondLst>
                            <p:childTnLst>
                              <p:par>
                                <p:cTn id="230" presetID="2" presetClass="entr" presetSubtype="4" fill="hold" grpId="0" nodeType="afterEffect">
                                  <p:stCondLst>
                                    <p:cond delay="0"/>
                                  </p:stCondLst>
                                  <p:childTnLst>
                                    <p:set>
                                      <p:cBhvr>
                                        <p:cTn id="231" dur="1" fill="hold">
                                          <p:stCondLst>
                                            <p:cond delay="0"/>
                                          </p:stCondLst>
                                        </p:cTn>
                                        <p:tgtEl>
                                          <p:spTgt spid="55"/>
                                        </p:tgtEl>
                                        <p:attrNameLst>
                                          <p:attrName>style.visibility</p:attrName>
                                        </p:attrNameLst>
                                      </p:cBhvr>
                                      <p:to>
                                        <p:strVal val="visible"/>
                                      </p:to>
                                    </p:set>
                                    <p:anim calcmode="lin" valueType="num">
                                      <p:cBhvr additive="base">
                                        <p:cTn id="232" dur="500" fill="hold"/>
                                        <p:tgtEl>
                                          <p:spTgt spid="55"/>
                                        </p:tgtEl>
                                        <p:attrNameLst>
                                          <p:attrName>ppt_x</p:attrName>
                                        </p:attrNameLst>
                                      </p:cBhvr>
                                      <p:tavLst>
                                        <p:tav tm="0">
                                          <p:val>
                                            <p:strVal val="#ppt_x"/>
                                          </p:val>
                                        </p:tav>
                                        <p:tav tm="100000">
                                          <p:val>
                                            <p:strVal val="#ppt_x"/>
                                          </p:val>
                                        </p:tav>
                                      </p:tavLst>
                                    </p:anim>
                                    <p:anim calcmode="lin" valueType="num">
                                      <p:cBhvr additive="base">
                                        <p:cTn id="233" dur="500" fill="hold"/>
                                        <p:tgtEl>
                                          <p:spTgt spid="55"/>
                                        </p:tgtEl>
                                        <p:attrNameLst>
                                          <p:attrName>ppt_y</p:attrName>
                                        </p:attrNameLst>
                                      </p:cBhvr>
                                      <p:tavLst>
                                        <p:tav tm="0">
                                          <p:val>
                                            <p:strVal val="1+#ppt_h/2"/>
                                          </p:val>
                                        </p:tav>
                                        <p:tav tm="100000">
                                          <p:val>
                                            <p:strVal val="#ppt_y"/>
                                          </p:val>
                                        </p:tav>
                                      </p:tavLst>
                                    </p:anim>
                                  </p:childTnLst>
                                </p:cTn>
                              </p:par>
                            </p:childTnLst>
                          </p:cTn>
                        </p:par>
                        <p:par>
                          <p:cTn id="234" fill="hold">
                            <p:stCondLst>
                              <p:cond delay="1500"/>
                            </p:stCondLst>
                            <p:childTnLst>
                              <p:par>
                                <p:cTn id="235" presetID="2" presetClass="entr" presetSubtype="4" fill="hold" grpId="0" nodeType="afterEffect">
                                  <p:stCondLst>
                                    <p:cond delay="0"/>
                                  </p:stCondLst>
                                  <p:childTnLst>
                                    <p:set>
                                      <p:cBhvr>
                                        <p:cTn id="236" dur="1" fill="hold">
                                          <p:stCondLst>
                                            <p:cond delay="0"/>
                                          </p:stCondLst>
                                        </p:cTn>
                                        <p:tgtEl>
                                          <p:spTgt spid="56"/>
                                        </p:tgtEl>
                                        <p:attrNameLst>
                                          <p:attrName>style.visibility</p:attrName>
                                        </p:attrNameLst>
                                      </p:cBhvr>
                                      <p:to>
                                        <p:strVal val="visible"/>
                                      </p:to>
                                    </p:set>
                                    <p:anim calcmode="lin" valueType="num">
                                      <p:cBhvr additive="base">
                                        <p:cTn id="237" dur="500" fill="hold"/>
                                        <p:tgtEl>
                                          <p:spTgt spid="56"/>
                                        </p:tgtEl>
                                        <p:attrNameLst>
                                          <p:attrName>ppt_x</p:attrName>
                                        </p:attrNameLst>
                                      </p:cBhvr>
                                      <p:tavLst>
                                        <p:tav tm="0">
                                          <p:val>
                                            <p:strVal val="#ppt_x"/>
                                          </p:val>
                                        </p:tav>
                                        <p:tav tm="100000">
                                          <p:val>
                                            <p:strVal val="#ppt_x"/>
                                          </p:val>
                                        </p:tav>
                                      </p:tavLst>
                                    </p:anim>
                                    <p:anim calcmode="lin" valueType="num">
                                      <p:cBhvr additive="base">
                                        <p:cTn id="238" dur="500" fill="hold"/>
                                        <p:tgtEl>
                                          <p:spTgt spid="56"/>
                                        </p:tgtEl>
                                        <p:attrNameLst>
                                          <p:attrName>ppt_y</p:attrName>
                                        </p:attrNameLst>
                                      </p:cBhvr>
                                      <p:tavLst>
                                        <p:tav tm="0">
                                          <p:val>
                                            <p:strVal val="1+#ppt_h/2"/>
                                          </p:val>
                                        </p:tav>
                                        <p:tav tm="100000">
                                          <p:val>
                                            <p:strVal val="#ppt_y"/>
                                          </p:val>
                                        </p:tav>
                                      </p:tavLst>
                                    </p:anim>
                                  </p:childTnLst>
                                </p:cTn>
                              </p:par>
                            </p:childTnLst>
                          </p:cTn>
                        </p:par>
                        <p:par>
                          <p:cTn id="239" fill="hold">
                            <p:stCondLst>
                              <p:cond delay="2000"/>
                            </p:stCondLst>
                            <p:childTnLst>
                              <p:par>
                                <p:cTn id="240" presetID="2" presetClass="entr" presetSubtype="4" fill="hold" grpId="0" nodeType="afterEffect">
                                  <p:stCondLst>
                                    <p:cond delay="0"/>
                                  </p:stCondLst>
                                  <p:childTnLst>
                                    <p:set>
                                      <p:cBhvr>
                                        <p:cTn id="241" dur="1" fill="hold">
                                          <p:stCondLst>
                                            <p:cond delay="0"/>
                                          </p:stCondLst>
                                        </p:cTn>
                                        <p:tgtEl>
                                          <p:spTgt spid="57"/>
                                        </p:tgtEl>
                                        <p:attrNameLst>
                                          <p:attrName>style.visibility</p:attrName>
                                        </p:attrNameLst>
                                      </p:cBhvr>
                                      <p:to>
                                        <p:strVal val="visible"/>
                                      </p:to>
                                    </p:set>
                                    <p:anim calcmode="lin" valueType="num">
                                      <p:cBhvr additive="base">
                                        <p:cTn id="242" dur="500" fill="hold"/>
                                        <p:tgtEl>
                                          <p:spTgt spid="57"/>
                                        </p:tgtEl>
                                        <p:attrNameLst>
                                          <p:attrName>ppt_x</p:attrName>
                                        </p:attrNameLst>
                                      </p:cBhvr>
                                      <p:tavLst>
                                        <p:tav tm="0">
                                          <p:val>
                                            <p:strVal val="#ppt_x"/>
                                          </p:val>
                                        </p:tav>
                                        <p:tav tm="100000">
                                          <p:val>
                                            <p:strVal val="#ppt_x"/>
                                          </p:val>
                                        </p:tav>
                                      </p:tavLst>
                                    </p:anim>
                                    <p:anim calcmode="lin" valueType="num">
                                      <p:cBhvr additive="base">
                                        <p:cTn id="243" dur="500" fill="hold"/>
                                        <p:tgtEl>
                                          <p:spTgt spid="57"/>
                                        </p:tgtEl>
                                        <p:attrNameLst>
                                          <p:attrName>ppt_y</p:attrName>
                                        </p:attrNameLst>
                                      </p:cBhvr>
                                      <p:tavLst>
                                        <p:tav tm="0">
                                          <p:val>
                                            <p:strVal val="1+#ppt_h/2"/>
                                          </p:val>
                                        </p:tav>
                                        <p:tav tm="100000">
                                          <p:val>
                                            <p:strVal val="#ppt_y"/>
                                          </p:val>
                                        </p:tav>
                                      </p:tavLst>
                                    </p:anim>
                                  </p:childTnLst>
                                </p:cTn>
                              </p:par>
                            </p:childTnLst>
                          </p:cTn>
                        </p:par>
                        <p:par>
                          <p:cTn id="244" fill="hold">
                            <p:stCondLst>
                              <p:cond delay="2500"/>
                            </p:stCondLst>
                            <p:childTnLst>
                              <p:par>
                                <p:cTn id="245" presetID="2" presetClass="entr" presetSubtype="4" fill="hold" grpId="0" nodeType="afterEffect">
                                  <p:stCondLst>
                                    <p:cond delay="0"/>
                                  </p:stCondLst>
                                  <p:childTnLst>
                                    <p:set>
                                      <p:cBhvr>
                                        <p:cTn id="246" dur="1" fill="hold">
                                          <p:stCondLst>
                                            <p:cond delay="0"/>
                                          </p:stCondLst>
                                        </p:cTn>
                                        <p:tgtEl>
                                          <p:spTgt spid="58"/>
                                        </p:tgtEl>
                                        <p:attrNameLst>
                                          <p:attrName>style.visibility</p:attrName>
                                        </p:attrNameLst>
                                      </p:cBhvr>
                                      <p:to>
                                        <p:strVal val="visible"/>
                                      </p:to>
                                    </p:set>
                                    <p:anim calcmode="lin" valueType="num">
                                      <p:cBhvr additive="base">
                                        <p:cTn id="247" dur="500" fill="hold"/>
                                        <p:tgtEl>
                                          <p:spTgt spid="58"/>
                                        </p:tgtEl>
                                        <p:attrNameLst>
                                          <p:attrName>ppt_x</p:attrName>
                                        </p:attrNameLst>
                                      </p:cBhvr>
                                      <p:tavLst>
                                        <p:tav tm="0">
                                          <p:val>
                                            <p:strVal val="#ppt_x"/>
                                          </p:val>
                                        </p:tav>
                                        <p:tav tm="100000">
                                          <p:val>
                                            <p:strVal val="#ppt_x"/>
                                          </p:val>
                                        </p:tav>
                                      </p:tavLst>
                                    </p:anim>
                                    <p:anim calcmode="lin" valueType="num">
                                      <p:cBhvr additive="base">
                                        <p:cTn id="248" dur="500" fill="hold"/>
                                        <p:tgtEl>
                                          <p:spTgt spid="58"/>
                                        </p:tgtEl>
                                        <p:attrNameLst>
                                          <p:attrName>ppt_y</p:attrName>
                                        </p:attrNameLst>
                                      </p:cBhvr>
                                      <p:tavLst>
                                        <p:tav tm="0">
                                          <p:val>
                                            <p:strVal val="1+#ppt_h/2"/>
                                          </p:val>
                                        </p:tav>
                                        <p:tav tm="100000">
                                          <p:val>
                                            <p:strVal val="#ppt_y"/>
                                          </p:val>
                                        </p:tav>
                                      </p:tavLst>
                                    </p:anim>
                                  </p:childTnLst>
                                </p:cTn>
                              </p:par>
                            </p:childTnLst>
                          </p:cTn>
                        </p:par>
                        <p:par>
                          <p:cTn id="249" fill="hold">
                            <p:stCondLst>
                              <p:cond delay="3000"/>
                            </p:stCondLst>
                            <p:childTnLst>
                              <p:par>
                                <p:cTn id="250" presetID="2" presetClass="entr" presetSubtype="4" fill="hold" grpId="0" nodeType="afterEffect">
                                  <p:stCondLst>
                                    <p:cond delay="0"/>
                                  </p:stCondLst>
                                  <p:childTnLst>
                                    <p:set>
                                      <p:cBhvr>
                                        <p:cTn id="251" dur="1" fill="hold">
                                          <p:stCondLst>
                                            <p:cond delay="0"/>
                                          </p:stCondLst>
                                        </p:cTn>
                                        <p:tgtEl>
                                          <p:spTgt spid="59"/>
                                        </p:tgtEl>
                                        <p:attrNameLst>
                                          <p:attrName>style.visibility</p:attrName>
                                        </p:attrNameLst>
                                      </p:cBhvr>
                                      <p:to>
                                        <p:strVal val="visible"/>
                                      </p:to>
                                    </p:set>
                                    <p:anim calcmode="lin" valueType="num">
                                      <p:cBhvr additive="base">
                                        <p:cTn id="252" dur="500" fill="hold"/>
                                        <p:tgtEl>
                                          <p:spTgt spid="59"/>
                                        </p:tgtEl>
                                        <p:attrNameLst>
                                          <p:attrName>ppt_x</p:attrName>
                                        </p:attrNameLst>
                                      </p:cBhvr>
                                      <p:tavLst>
                                        <p:tav tm="0">
                                          <p:val>
                                            <p:strVal val="#ppt_x"/>
                                          </p:val>
                                        </p:tav>
                                        <p:tav tm="100000">
                                          <p:val>
                                            <p:strVal val="#ppt_x"/>
                                          </p:val>
                                        </p:tav>
                                      </p:tavLst>
                                    </p:anim>
                                    <p:anim calcmode="lin" valueType="num">
                                      <p:cBhvr additive="base">
                                        <p:cTn id="253" dur="500" fill="hold"/>
                                        <p:tgtEl>
                                          <p:spTgt spid="59"/>
                                        </p:tgtEl>
                                        <p:attrNameLst>
                                          <p:attrName>ppt_y</p:attrName>
                                        </p:attrNameLst>
                                      </p:cBhvr>
                                      <p:tavLst>
                                        <p:tav tm="0">
                                          <p:val>
                                            <p:strVal val="1+#ppt_h/2"/>
                                          </p:val>
                                        </p:tav>
                                        <p:tav tm="100000">
                                          <p:val>
                                            <p:strVal val="#ppt_y"/>
                                          </p:val>
                                        </p:tav>
                                      </p:tavLst>
                                    </p:anim>
                                  </p:childTnLst>
                                </p:cTn>
                              </p:par>
                            </p:childTnLst>
                          </p:cTn>
                        </p:par>
                        <p:par>
                          <p:cTn id="254" fill="hold">
                            <p:stCondLst>
                              <p:cond delay="3500"/>
                            </p:stCondLst>
                            <p:childTnLst>
                              <p:par>
                                <p:cTn id="255" presetID="2" presetClass="entr" presetSubtype="4" fill="hold" grpId="0" nodeType="afterEffect">
                                  <p:stCondLst>
                                    <p:cond delay="0"/>
                                  </p:stCondLst>
                                  <p:childTnLst>
                                    <p:set>
                                      <p:cBhvr>
                                        <p:cTn id="256" dur="1" fill="hold">
                                          <p:stCondLst>
                                            <p:cond delay="0"/>
                                          </p:stCondLst>
                                        </p:cTn>
                                        <p:tgtEl>
                                          <p:spTgt spid="60"/>
                                        </p:tgtEl>
                                        <p:attrNameLst>
                                          <p:attrName>style.visibility</p:attrName>
                                        </p:attrNameLst>
                                      </p:cBhvr>
                                      <p:to>
                                        <p:strVal val="visible"/>
                                      </p:to>
                                    </p:set>
                                    <p:anim calcmode="lin" valueType="num">
                                      <p:cBhvr additive="base">
                                        <p:cTn id="257" dur="500" fill="hold"/>
                                        <p:tgtEl>
                                          <p:spTgt spid="60"/>
                                        </p:tgtEl>
                                        <p:attrNameLst>
                                          <p:attrName>ppt_x</p:attrName>
                                        </p:attrNameLst>
                                      </p:cBhvr>
                                      <p:tavLst>
                                        <p:tav tm="0">
                                          <p:val>
                                            <p:strVal val="#ppt_x"/>
                                          </p:val>
                                        </p:tav>
                                        <p:tav tm="100000">
                                          <p:val>
                                            <p:strVal val="#ppt_x"/>
                                          </p:val>
                                        </p:tav>
                                      </p:tavLst>
                                    </p:anim>
                                    <p:anim calcmode="lin" valueType="num">
                                      <p:cBhvr additive="base">
                                        <p:cTn id="258" dur="500" fill="hold"/>
                                        <p:tgtEl>
                                          <p:spTgt spid="60"/>
                                        </p:tgtEl>
                                        <p:attrNameLst>
                                          <p:attrName>ppt_y</p:attrName>
                                        </p:attrNameLst>
                                      </p:cBhvr>
                                      <p:tavLst>
                                        <p:tav tm="0">
                                          <p:val>
                                            <p:strVal val="1+#ppt_h/2"/>
                                          </p:val>
                                        </p:tav>
                                        <p:tav tm="100000">
                                          <p:val>
                                            <p:strVal val="#ppt_y"/>
                                          </p:val>
                                        </p:tav>
                                      </p:tavLst>
                                    </p:anim>
                                  </p:childTnLst>
                                </p:cTn>
                              </p:par>
                            </p:childTnLst>
                          </p:cTn>
                        </p:par>
                      </p:childTnLst>
                    </p:cTn>
                  </p:par>
                  <p:par>
                    <p:cTn id="259" fill="hold">
                      <p:stCondLst>
                        <p:cond delay="indefinite"/>
                      </p:stCondLst>
                      <p:childTnLst>
                        <p:par>
                          <p:cTn id="260" fill="hold">
                            <p:stCondLst>
                              <p:cond delay="0"/>
                            </p:stCondLst>
                            <p:childTnLst>
                              <p:par>
                                <p:cTn id="261" presetID="2" presetClass="entr" presetSubtype="4" fill="hold" grpId="0" nodeType="clickEffect">
                                  <p:stCondLst>
                                    <p:cond delay="0"/>
                                  </p:stCondLst>
                                  <p:childTnLst>
                                    <p:set>
                                      <p:cBhvr>
                                        <p:cTn id="262" dur="1" fill="hold">
                                          <p:stCondLst>
                                            <p:cond delay="0"/>
                                          </p:stCondLst>
                                        </p:cTn>
                                        <p:tgtEl>
                                          <p:spTgt spid="61"/>
                                        </p:tgtEl>
                                        <p:attrNameLst>
                                          <p:attrName>style.visibility</p:attrName>
                                        </p:attrNameLst>
                                      </p:cBhvr>
                                      <p:to>
                                        <p:strVal val="visible"/>
                                      </p:to>
                                    </p:set>
                                    <p:anim calcmode="lin" valueType="num">
                                      <p:cBhvr additive="base">
                                        <p:cTn id="263" dur="500" fill="hold"/>
                                        <p:tgtEl>
                                          <p:spTgt spid="61"/>
                                        </p:tgtEl>
                                        <p:attrNameLst>
                                          <p:attrName>ppt_x</p:attrName>
                                        </p:attrNameLst>
                                      </p:cBhvr>
                                      <p:tavLst>
                                        <p:tav tm="0">
                                          <p:val>
                                            <p:strVal val="#ppt_x"/>
                                          </p:val>
                                        </p:tav>
                                        <p:tav tm="100000">
                                          <p:val>
                                            <p:strVal val="#ppt_x"/>
                                          </p:val>
                                        </p:tav>
                                      </p:tavLst>
                                    </p:anim>
                                    <p:anim calcmode="lin" valueType="num">
                                      <p:cBhvr additive="base">
                                        <p:cTn id="264" dur="500" fill="hold"/>
                                        <p:tgtEl>
                                          <p:spTgt spid="61"/>
                                        </p:tgtEl>
                                        <p:attrNameLst>
                                          <p:attrName>ppt_y</p:attrName>
                                        </p:attrNameLst>
                                      </p:cBhvr>
                                      <p:tavLst>
                                        <p:tav tm="0">
                                          <p:val>
                                            <p:strVal val="1+#ppt_h/2"/>
                                          </p:val>
                                        </p:tav>
                                        <p:tav tm="100000">
                                          <p:val>
                                            <p:strVal val="#ppt_y"/>
                                          </p:val>
                                        </p:tav>
                                      </p:tavLst>
                                    </p:anim>
                                  </p:childTnLst>
                                </p:cTn>
                              </p:par>
                            </p:childTnLst>
                          </p:cTn>
                        </p:par>
                        <p:par>
                          <p:cTn id="265" fill="hold">
                            <p:stCondLst>
                              <p:cond delay="500"/>
                            </p:stCondLst>
                            <p:childTnLst>
                              <p:par>
                                <p:cTn id="266" presetID="2" presetClass="entr" presetSubtype="4" fill="hold" grpId="0" nodeType="afterEffect">
                                  <p:stCondLst>
                                    <p:cond delay="0"/>
                                  </p:stCondLst>
                                  <p:childTnLst>
                                    <p:set>
                                      <p:cBhvr>
                                        <p:cTn id="267" dur="1" fill="hold">
                                          <p:stCondLst>
                                            <p:cond delay="0"/>
                                          </p:stCondLst>
                                        </p:cTn>
                                        <p:tgtEl>
                                          <p:spTgt spid="62"/>
                                        </p:tgtEl>
                                        <p:attrNameLst>
                                          <p:attrName>style.visibility</p:attrName>
                                        </p:attrNameLst>
                                      </p:cBhvr>
                                      <p:to>
                                        <p:strVal val="visible"/>
                                      </p:to>
                                    </p:set>
                                    <p:anim calcmode="lin" valueType="num">
                                      <p:cBhvr additive="base">
                                        <p:cTn id="268" dur="500" fill="hold"/>
                                        <p:tgtEl>
                                          <p:spTgt spid="62"/>
                                        </p:tgtEl>
                                        <p:attrNameLst>
                                          <p:attrName>ppt_x</p:attrName>
                                        </p:attrNameLst>
                                      </p:cBhvr>
                                      <p:tavLst>
                                        <p:tav tm="0">
                                          <p:val>
                                            <p:strVal val="#ppt_x"/>
                                          </p:val>
                                        </p:tav>
                                        <p:tav tm="100000">
                                          <p:val>
                                            <p:strVal val="#ppt_x"/>
                                          </p:val>
                                        </p:tav>
                                      </p:tavLst>
                                    </p:anim>
                                    <p:anim calcmode="lin" valueType="num">
                                      <p:cBhvr additive="base">
                                        <p:cTn id="269" dur="500" fill="hold"/>
                                        <p:tgtEl>
                                          <p:spTgt spid="62"/>
                                        </p:tgtEl>
                                        <p:attrNameLst>
                                          <p:attrName>ppt_y</p:attrName>
                                        </p:attrNameLst>
                                      </p:cBhvr>
                                      <p:tavLst>
                                        <p:tav tm="0">
                                          <p:val>
                                            <p:strVal val="1+#ppt_h/2"/>
                                          </p:val>
                                        </p:tav>
                                        <p:tav tm="100000">
                                          <p:val>
                                            <p:strVal val="#ppt_y"/>
                                          </p:val>
                                        </p:tav>
                                      </p:tavLst>
                                    </p:anim>
                                  </p:childTnLst>
                                </p:cTn>
                              </p:par>
                            </p:childTnLst>
                          </p:cTn>
                        </p:par>
                        <p:par>
                          <p:cTn id="270" fill="hold">
                            <p:stCondLst>
                              <p:cond delay="1000"/>
                            </p:stCondLst>
                            <p:childTnLst>
                              <p:par>
                                <p:cTn id="271" presetID="2" presetClass="entr" presetSubtype="4" fill="hold" grpId="0" nodeType="afterEffect">
                                  <p:stCondLst>
                                    <p:cond delay="0"/>
                                  </p:stCondLst>
                                  <p:childTnLst>
                                    <p:set>
                                      <p:cBhvr>
                                        <p:cTn id="272" dur="1" fill="hold">
                                          <p:stCondLst>
                                            <p:cond delay="0"/>
                                          </p:stCondLst>
                                        </p:cTn>
                                        <p:tgtEl>
                                          <p:spTgt spid="63"/>
                                        </p:tgtEl>
                                        <p:attrNameLst>
                                          <p:attrName>style.visibility</p:attrName>
                                        </p:attrNameLst>
                                      </p:cBhvr>
                                      <p:to>
                                        <p:strVal val="visible"/>
                                      </p:to>
                                    </p:set>
                                    <p:anim calcmode="lin" valueType="num">
                                      <p:cBhvr additive="base">
                                        <p:cTn id="273" dur="500" fill="hold"/>
                                        <p:tgtEl>
                                          <p:spTgt spid="63"/>
                                        </p:tgtEl>
                                        <p:attrNameLst>
                                          <p:attrName>ppt_x</p:attrName>
                                        </p:attrNameLst>
                                      </p:cBhvr>
                                      <p:tavLst>
                                        <p:tav tm="0">
                                          <p:val>
                                            <p:strVal val="#ppt_x"/>
                                          </p:val>
                                        </p:tav>
                                        <p:tav tm="100000">
                                          <p:val>
                                            <p:strVal val="#ppt_x"/>
                                          </p:val>
                                        </p:tav>
                                      </p:tavLst>
                                    </p:anim>
                                    <p:anim calcmode="lin" valueType="num">
                                      <p:cBhvr additive="base">
                                        <p:cTn id="274" dur="500" fill="hold"/>
                                        <p:tgtEl>
                                          <p:spTgt spid="63"/>
                                        </p:tgtEl>
                                        <p:attrNameLst>
                                          <p:attrName>ppt_y</p:attrName>
                                        </p:attrNameLst>
                                      </p:cBhvr>
                                      <p:tavLst>
                                        <p:tav tm="0">
                                          <p:val>
                                            <p:strVal val="1+#ppt_h/2"/>
                                          </p:val>
                                        </p:tav>
                                        <p:tav tm="100000">
                                          <p:val>
                                            <p:strVal val="#ppt_y"/>
                                          </p:val>
                                        </p:tav>
                                      </p:tavLst>
                                    </p:anim>
                                  </p:childTnLst>
                                </p:cTn>
                              </p:par>
                            </p:childTnLst>
                          </p:cTn>
                        </p:par>
                        <p:par>
                          <p:cTn id="275" fill="hold">
                            <p:stCondLst>
                              <p:cond delay="1500"/>
                            </p:stCondLst>
                            <p:childTnLst>
                              <p:par>
                                <p:cTn id="276" presetID="2" presetClass="entr" presetSubtype="4" fill="hold" grpId="0" nodeType="afterEffect">
                                  <p:stCondLst>
                                    <p:cond delay="0"/>
                                  </p:stCondLst>
                                  <p:childTnLst>
                                    <p:set>
                                      <p:cBhvr>
                                        <p:cTn id="277" dur="1" fill="hold">
                                          <p:stCondLst>
                                            <p:cond delay="0"/>
                                          </p:stCondLst>
                                        </p:cTn>
                                        <p:tgtEl>
                                          <p:spTgt spid="64"/>
                                        </p:tgtEl>
                                        <p:attrNameLst>
                                          <p:attrName>style.visibility</p:attrName>
                                        </p:attrNameLst>
                                      </p:cBhvr>
                                      <p:to>
                                        <p:strVal val="visible"/>
                                      </p:to>
                                    </p:set>
                                    <p:anim calcmode="lin" valueType="num">
                                      <p:cBhvr additive="base">
                                        <p:cTn id="278" dur="500" fill="hold"/>
                                        <p:tgtEl>
                                          <p:spTgt spid="64"/>
                                        </p:tgtEl>
                                        <p:attrNameLst>
                                          <p:attrName>ppt_x</p:attrName>
                                        </p:attrNameLst>
                                      </p:cBhvr>
                                      <p:tavLst>
                                        <p:tav tm="0">
                                          <p:val>
                                            <p:strVal val="#ppt_x"/>
                                          </p:val>
                                        </p:tav>
                                        <p:tav tm="100000">
                                          <p:val>
                                            <p:strVal val="#ppt_x"/>
                                          </p:val>
                                        </p:tav>
                                      </p:tavLst>
                                    </p:anim>
                                    <p:anim calcmode="lin" valueType="num">
                                      <p:cBhvr additive="base">
                                        <p:cTn id="279" dur="500" fill="hold"/>
                                        <p:tgtEl>
                                          <p:spTgt spid="64"/>
                                        </p:tgtEl>
                                        <p:attrNameLst>
                                          <p:attrName>ppt_y</p:attrName>
                                        </p:attrNameLst>
                                      </p:cBhvr>
                                      <p:tavLst>
                                        <p:tav tm="0">
                                          <p:val>
                                            <p:strVal val="1+#ppt_h/2"/>
                                          </p:val>
                                        </p:tav>
                                        <p:tav tm="100000">
                                          <p:val>
                                            <p:strVal val="#ppt_y"/>
                                          </p:val>
                                        </p:tav>
                                      </p:tavLst>
                                    </p:anim>
                                  </p:childTnLst>
                                </p:cTn>
                              </p:par>
                            </p:childTnLst>
                          </p:cTn>
                        </p:par>
                        <p:par>
                          <p:cTn id="280" fill="hold">
                            <p:stCondLst>
                              <p:cond delay="2000"/>
                            </p:stCondLst>
                            <p:childTnLst>
                              <p:par>
                                <p:cTn id="281" presetID="2" presetClass="entr" presetSubtype="4" fill="hold" grpId="0" nodeType="afterEffect">
                                  <p:stCondLst>
                                    <p:cond delay="0"/>
                                  </p:stCondLst>
                                  <p:childTnLst>
                                    <p:set>
                                      <p:cBhvr>
                                        <p:cTn id="282" dur="1" fill="hold">
                                          <p:stCondLst>
                                            <p:cond delay="0"/>
                                          </p:stCondLst>
                                        </p:cTn>
                                        <p:tgtEl>
                                          <p:spTgt spid="65"/>
                                        </p:tgtEl>
                                        <p:attrNameLst>
                                          <p:attrName>style.visibility</p:attrName>
                                        </p:attrNameLst>
                                      </p:cBhvr>
                                      <p:to>
                                        <p:strVal val="visible"/>
                                      </p:to>
                                    </p:set>
                                    <p:anim calcmode="lin" valueType="num">
                                      <p:cBhvr additive="base">
                                        <p:cTn id="283" dur="500" fill="hold"/>
                                        <p:tgtEl>
                                          <p:spTgt spid="65"/>
                                        </p:tgtEl>
                                        <p:attrNameLst>
                                          <p:attrName>ppt_x</p:attrName>
                                        </p:attrNameLst>
                                      </p:cBhvr>
                                      <p:tavLst>
                                        <p:tav tm="0">
                                          <p:val>
                                            <p:strVal val="#ppt_x"/>
                                          </p:val>
                                        </p:tav>
                                        <p:tav tm="100000">
                                          <p:val>
                                            <p:strVal val="#ppt_x"/>
                                          </p:val>
                                        </p:tav>
                                      </p:tavLst>
                                    </p:anim>
                                    <p:anim calcmode="lin" valueType="num">
                                      <p:cBhvr additive="base">
                                        <p:cTn id="284" dur="500" fill="hold"/>
                                        <p:tgtEl>
                                          <p:spTgt spid="65"/>
                                        </p:tgtEl>
                                        <p:attrNameLst>
                                          <p:attrName>ppt_y</p:attrName>
                                        </p:attrNameLst>
                                      </p:cBhvr>
                                      <p:tavLst>
                                        <p:tav tm="0">
                                          <p:val>
                                            <p:strVal val="1+#ppt_h/2"/>
                                          </p:val>
                                        </p:tav>
                                        <p:tav tm="100000">
                                          <p:val>
                                            <p:strVal val="#ppt_y"/>
                                          </p:val>
                                        </p:tav>
                                      </p:tavLst>
                                    </p:anim>
                                  </p:childTnLst>
                                </p:cTn>
                              </p:par>
                            </p:childTnLst>
                          </p:cTn>
                        </p:par>
                        <p:par>
                          <p:cTn id="285" fill="hold">
                            <p:stCondLst>
                              <p:cond delay="2500"/>
                            </p:stCondLst>
                            <p:childTnLst>
                              <p:par>
                                <p:cTn id="286" presetID="2" presetClass="entr" presetSubtype="4" fill="hold" grpId="0" nodeType="afterEffect">
                                  <p:stCondLst>
                                    <p:cond delay="0"/>
                                  </p:stCondLst>
                                  <p:childTnLst>
                                    <p:set>
                                      <p:cBhvr>
                                        <p:cTn id="287" dur="1" fill="hold">
                                          <p:stCondLst>
                                            <p:cond delay="0"/>
                                          </p:stCondLst>
                                        </p:cTn>
                                        <p:tgtEl>
                                          <p:spTgt spid="66"/>
                                        </p:tgtEl>
                                        <p:attrNameLst>
                                          <p:attrName>style.visibility</p:attrName>
                                        </p:attrNameLst>
                                      </p:cBhvr>
                                      <p:to>
                                        <p:strVal val="visible"/>
                                      </p:to>
                                    </p:set>
                                    <p:anim calcmode="lin" valueType="num">
                                      <p:cBhvr additive="base">
                                        <p:cTn id="288" dur="500" fill="hold"/>
                                        <p:tgtEl>
                                          <p:spTgt spid="66"/>
                                        </p:tgtEl>
                                        <p:attrNameLst>
                                          <p:attrName>ppt_x</p:attrName>
                                        </p:attrNameLst>
                                      </p:cBhvr>
                                      <p:tavLst>
                                        <p:tav tm="0">
                                          <p:val>
                                            <p:strVal val="#ppt_x"/>
                                          </p:val>
                                        </p:tav>
                                        <p:tav tm="100000">
                                          <p:val>
                                            <p:strVal val="#ppt_x"/>
                                          </p:val>
                                        </p:tav>
                                      </p:tavLst>
                                    </p:anim>
                                    <p:anim calcmode="lin" valueType="num">
                                      <p:cBhvr additive="base">
                                        <p:cTn id="289" dur="500" fill="hold"/>
                                        <p:tgtEl>
                                          <p:spTgt spid="66"/>
                                        </p:tgtEl>
                                        <p:attrNameLst>
                                          <p:attrName>ppt_y</p:attrName>
                                        </p:attrNameLst>
                                      </p:cBhvr>
                                      <p:tavLst>
                                        <p:tav tm="0">
                                          <p:val>
                                            <p:strVal val="1+#ppt_h/2"/>
                                          </p:val>
                                        </p:tav>
                                        <p:tav tm="100000">
                                          <p:val>
                                            <p:strVal val="#ppt_y"/>
                                          </p:val>
                                        </p:tav>
                                      </p:tavLst>
                                    </p:anim>
                                  </p:childTnLst>
                                </p:cTn>
                              </p:par>
                            </p:childTnLst>
                          </p:cTn>
                        </p:par>
                        <p:par>
                          <p:cTn id="290" fill="hold">
                            <p:stCondLst>
                              <p:cond delay="3000"/>
                            </p:stCondLst>
                            <p:childTnLst>
                              <p:par>
                                <p:cTn id="291" presetID="2" presetClass="entr" presetSubtype="4" fill="hold" grpId="0" nodeType="afterEffect">
                                  <p:stCondLst>
                                    <p:cond delay="0"/>
                                  </p:stCondLst>
                                  <p:childTnLst>
                                    <p:set>
                                      <p:cBhvr>
                                        <p:cTn id="292" dur="1" fill="hold">
                                          <p:stCondLst>
                                            <p:cond delay="0"/>
                                          </p:stCondLst>
                                        </p:cTn>
                                        <p:tgtEl>
                                          <p:spTgt spid="69"/>
                                        </p:tgtEl>
                                        <p:attrNameLst>
                                          <p:attrName>style.visibility</p:attrName>
                                        </p:attrNameLst>
                                      </p:cBhvr>
                                      <p:to>
                                        <p:strVal val="visible"/>
                                      </p:to>
                                    </p:set>
                                    <p:anim calcmode="lin" valueType="num">
                                      <p:cBhvr additive="base">
                                        <p:cTn id="293" dur="500" fill="hold"/>
                                        <p:tgtEl>
                                          <p:spTgt spid="69"/>
                                        </p:tgtEl>
                                        <p:attrNameLst>
                                          <p:attrName>ppt_x</p:attrName>
                                        </p:attrNameLst>
                                      </p:cBhvr>
                                      <p:tavLst>
                                        <p:tav tm="0">
                                          <p:val>
                                            <p:strVal val="#ppt_x"/>
                                          </p:val>
                                        </p:tav>
                                        <p:tav tm="100000">
                                          <p:val>
                                            <p:strVal val="#ppt_x"/>
                                          </p:val>
                                        </p:tav>
                                      </p:tavLst>
                                    </p:anim>
                                    <p:anim calcmode="lin" valueType="num">
                                      <p:cBhvr additive="base">
                                        <p:cTn id="294" dur="500" fill="hold"/>
                                        <p:tgtEl>
                                          <p:spTgt spid="69"/>
                                        </p:tgtEl>
                                        <p:attrNameLst>
                                          <p:attrName>ppt_y</p:attrName>
                                        </p:attrNameLst>
                                      </p:cBhvr>
                                      <p:tavLst>
                                        <p:tav tm="0">
                                          <p:val>
                                            <p:strVal val="1+#ppt_h/2"/>
                                          </p:val>
                                        </p:tav>
                                        <p:tav tm="100000">
                                          <p:val>
                                            <p:strVal val="#ppt_y"/>
                                          </p:val>
                                        </p:tav>
                                      </p:tavLst>
                                    </p:anim>
                                  </p:childTnLst>
                                </p:cTn>
                              </p:par>
                            </p:childTnLst>
                          </p:cTn>
                        </p:par>
                      </p:childTnLst>
                    </p:cTn>
                  </p:par>
                  <p:par>
                    <p:cTn id="295" fill="hold">
                      <p:stCondLst>
                        <p:cond delay="indefinite"/>
                      </p:stCondLst>
                      <p:childTnLst>
                        <p:par>
                          <p:cTn id="296" fill="hold">
                            <p:stCondLst>
                              <p:cond delay="0"/>
                            </p:stCondLst>
                            <p:childTnLst>
                              <p:par>
                                <p:cTn id="297" presetID="2" presetClass="entr" presetSubtype="4" fill="hold" grpId="0" nodeType="clickEffect">
                                  <p:stCondLst>
                                    <p:cond delay="0"/>
                                  </p:stCondLst>
                                  <p:childTnLst>
                                    <p:set>
                                      <p:cBhvr>
                                        <p:cTn id="298" dur="1" fill="hold">
                                          <p:stCondLst>
                                            <p:cond delay="0"/>
                                          </p:stCondLst>
                                        </p:cTn>
                                        <p:tgtEl>
                                          <p:spTgt spid="70"/>
                                        </p:tgtEl>
                                        <p:attrNameLst>
                                          <p:attrName>style.visibility</p:attrName>
                                        </p:attrNameLst>
                                      </p:cBhvr>
                                      <p:to>
                                        <p:strVal val="visible"/>
                                      </p:to>
                                    </p:set>
                                    <p:anim calcmode="lin" valueType="num">
                                      <p:cBhvr additive="base">
                                        <p:cTn id="299" dur="500" fill="hold"/>
                                        <p:tgtEl>
                                          <p:spTgt spid="70"/>
                                        </p:tgtEl>
                                        <p:attrNameLst>
                                          <p:attrName>ppt_x</p:attrName>
                                        </p:attrNameLst>
                                      </p:cBhvr>
                                      <p:tavLst>
                                        <p:tav tm="0">
                                          <p:val>
                                            <p:strVal val="#ppt_x"/>
                                          </p:val>
                                        </p:tav>
                                        <p:tav tm="100000">
                                          <p:val>
                                            <p:strVal val="#ppt_x"/>
                                          </p:val>
                                        </p:tav>
                                      </p:tavLst>
                                    </p:anim>
                                    <p:anim calcmode="lin" valueType="num">
                                      <p:cBhvr additive="base">
                                        <p:cTn id="300" dur="500" fill="hold"/>
                                        <p:tgtEl>
                                          <p:spTgt spid="70"/>
                                        </p:tgtEl>
                                        <p:attrNameLst>
                                          <p:attrName>ppt_y</p:attrName>
                                        </p:attrNameLst>
                                      </p:cBhvr>
                                      <p:tavLst>
                                        <p:tav tm="0">
                                          <p:val>
                                            <p:strVal val="1+#ppt_h/2"/>
                                          </p:val>
                                        </p:tav>
                                        <p:tav tm="100000">
                                          <p:val>
                                            <p:strVal val="#ppt_y"/>
                                          </p:val>
                                        </p:tav>
                                      </p:tavLst>
                                    </p:anim>
                                  </p:childTnLst>
                                </p:cTn>
                              </p:par>
                            </p:childTnLst>
                          </p:cTn>
                        </p:par>
                        <p:par>
                          <p:cTn id="301" fill="hold">
                            <p:stCondLst>
                              <p:cond delay="500"/>
                            </p:stCondLst>
                            <p:childTnLst>
                              <p:par>
                                <p:cTn id="302" presetID="2" presetClass="entr" presetSubtype="4" fill="hold" grpId="0" nodeType="afterEffect">
                                  <p:stCondLst>
                                    <p:cond delay="0"/>
                                  </p:stCondLst>
                                  <p:childTnLst>
                                    <p:set>
                                      <p:cBhvr>
                                        <p:cTn id="303" dur="1" fill="hold">
                                          <p:stCondLst>
                                            <p:cond delay="0"/>
                                          </p:stCondLst>
                                        </p:cTn>
                                        <p:tgtEl>
                                          <p:spTgt spid="71"/>
                                        </p:tgtEl>
                                        <p:attrNameLst>
                                          <p:attrName>style.visibility</p:attrName>
                                        </p:attrNameLst>
                                      </p:cBhvr>
                                      <p:to>
                                        <p:strVal val="visible"/>
                                      </p:to>
                                    </p:set>
                                    <p:anim calcmode="lin" valueType="num">
                                      <p:cBhvr additive="base">
                                        <p:cTn id="304" dur="500" fill="hold"/>
                                        <p:tgtEl>
                                          <p:spTgt spid="71"/>
                                        </p:tgtEl>
                                        <p:attrNameLst>
                                          <p:attrName>ppt_x</p:attrName>
                                        </p:attrNameLst>
                                      </p:cBhvr>
                                      <p:tavLst>
                                        <p:tav tm="0">
                                          <p:val>
                                            <p:strVal val="#ppt_x"/>
                                          </p:val>
                                        </p:tav>
                                        <p:tav tm="100000">
                                          <p:val>
                                            <p:strVal val="#ppt_x"/>
                                          </p:val>
                                        </p:tav>
                                      </p:tavLst>
                                    </p:anim>
                                    <p:anim calcmode="lin" valueType="num">
                                      <p:cBhvr additive="base">
                                        <p:cTn id="305" dur="500" fill="hold"/>
                                        <p:tgtEl>
                                          <p:spTgt spid="71"/>
                                        </p:tgtEl>
                                        <p:attrNameLst>
                                          <p:attrName>ppt_y</p:attrName>
                                        </p:attrNameLst>
                                      </p:cBhvr>
                                      <p:tavLst>
                                        <p:tav tm="0">
                                          <p:val>
                                            <p:strVal val="1+#ppt_h/2"/>
                                          </p:val>
                                        </p:tav>
                                        <p:tav tm="100000">
                                          <p:val>
                                            <p:strVal val="#ppt_y"/>
                                          </p:val>
                                        </p:tav>
                                      </p:tavLst>
                                    </p:anim>
                                  </p:childTnLst>
                                </p:cTn>
                              </p:par>
                            </p:childTnLst>
                          </p:cTn>
                        </p:par>
                        <p:par>
                          <p:cTn id="306" fill="hold">
                            <p:stCondLst>
                              <p:cond delay="1000"/>
                            </p:stCondLst>
                            <p:childTnLst>
                              <p:par>
                                <p:cTn id="307" presetID="2" presetClass="entr" presetSubtype="4" fill="hold" grpId="0" nodeType="afterEffect">
                                  <p:stCondLst>
                                    <p:cond delay="0"/>
                                  </p:stCondLst>
                                  <p:childTnLst>
                                    <p:set>
                                      <p:cBhvr>
                                        <p:cTn id="308" dur="1" fill="hold">
                                          <p:stCondLst>
                                            <p:cond delay="0"/>
                                          </p:stCondLst>
                                        </p:cTn>
                                        <p:tgtEl>
                                          <p:spTgt spid="72"/>
                                        </p:tgtEl>
                                        <p:attrNameLst>
                                          <p:attrName>style.visibility</p:attrName>
                                        </p:attrNameLst>
                                      </p:cBhvr>
                                      <p:to>
                                        <p:strVal val="visible"/>
                                      </p:to>
                                    </p:set>
                                    <p:anim calcmode="lin" valueType="num">
                                      <p:cBhvr additive="base">
                                        <p:cTn id="309" dur="500" fill="hold"/>
                                        <p:tgtEl>
                                          <p:spTgt spid="72"/>
                                        </p:tgtEl>
                                        <p:attrNameLst>
                                          <p:attrName>ppt_x</p:attrName>
                                        </p:attrNameLst>
                                      </p:cBhvr>
                                      <p:tavLst>
                                        <p:tav tm="0">
                                          <p:val>
                                            <p:strVal val="#ppt_x"/>
                                          </p:val>
                                        </p:tav>
                                        <p:tav tm="100000">
                                          <p:val>
                                            <p:strVal val="#ppt_x"/>
                                          </p:val>
                                        </p:tav>
                                      </p:tavLst>
                                    </p:anim>
                                    <p:anim calcmode="lin" valueType="num">
                                      <p:cBhvr additive="base">
                                        <p:cTn id="310" dur="500" fill="hold"/>
                                        <p:tgtEl>
                                          <p:spTgt spid="72"/>
                                        </p:tgtEl>
                                        <p:attrNameLst>
                                          <p:attrName>ppt_y</p:attrName>
                                        </p:attrNameLst>
                                      </p:cBhvr>
                                      <p:tavLst>
                                        <p:tav tm="0">
                                          <p:val>
                                            <p:strVal val="1+#ppt_h/2"/>
                                          </p:val>
                                        </p:tav>
                                        <p:tav tm="100000">
                                          <p:val>
                                            <p:strVal val="#ppt_y"/>
                                          </p:val>
                                        </p:tav>
                                      </p:tavLst>
                                    </p:anim>
                                  </p:childTnLst>
                                </p:cTn>
                              </p:par>
                            </p:childTnLst>
                          </p:cTn>
                        </p:par>
                        <p:par>
                          <p:cTn id="311" fill="hold">
                            <p:stCondLst>
                              <p:cond delay="1500"/>
                            </p:stCondLst>
                            <p:childTnLst>
                              <p:par>
                                <p:cTn id="312" presetID="2" presetClass="entr" presetSubtype="4" fill="hold" grpId="0" nodeType="afterEffect">
                                  <p:stCondLst>
                                    <p:cond delay="0"/>
                                  </p:stCondLst>
                                  <p:childTnLst>
                                    <p:set>
                                      <p:cBhvr>
                                        <p:cTn id="313" dur="1" fill="hold">
                                          <p:stCondLst>
                                            <p:cond delay="0"/>
                                          </p:stCondLst>
                                        </p:cTn>
                                        <p:tgtEl>
                                          <p:spTgt spid="73"/>
                                        </p:tgtEl>
                                        <p:attrNameLst>
                                          <p:attrName>style.visibility</p:attrName>
                                        </p:attrNameLst>
                                      </p:cBhvr>
                                      <p:to>
                                        <p:strVal val="visible"/>
                                      </p:to>
                                    </p:set>
                                    <p:anim calcmode="lin" valueType="num">
                                      <p:cBhvr additive="base">
                                        <p:cTn id="314" dur="500" fill="hold"/>
                                        <p:tgtEl>
                                          <p:spTgt spid="73"/>
                                        </p:tgtEl>
                                        <p:attrNameLst>
                                          <p:attrName>ppt_x</p:attrName>
                                        </p:attrNameLst>
                                      </p:cBhvr>
                                      <p:tavLst>
                                        <p:tav tm="0">
                                          <p:val>
                                            <p:strVal val="#ppt_x"/>
                                          </p:val>
                                        </p:tav>
                                        <p:tav tm="100000">
                                          <p:val>
                                            <p:strVal val="#ppt_x"/>
                                          </p:val>
                                        </p:tav>
                                      </p:tavLst>
                                    </p:anim>
                                    <p:anim calcmode="lin" valueType="num">
                                      <p:cBhvr additive="base">
                                        <p:cTn id="315" dur="500" fill="hold"/>
                                        <p:tgtEl>
                                          <p:spTgt spid="73"/>
                                        </p:tgtEl>
                                        <p:attrNameLst>
                                          <p:attrName>ppt_y</p:attrName>
                                        </p:attrNameLst>
                                      </p:cBhvr>
                                      <p:tavLst>
                                        <p:tav tm="0">
                                          <p:val>
                                            <p:strVal val="1+#ppt_h/2"/>
                                          </p:val>
                                        </p:tav>
                                        <p:tav tm="100000">
                                          <p:val>
                                            <p:strVal val="#ppt_y"/>
                                          </p:val>
                                        </p:tav>
                                      </p:tavLst>
                                    </p:anim>
                                  </p:childTnLst>
                                </p:cTn>
                              </p:par>
                            </p:childTnLst>
                          </p:cTn>
                        </p:par>
                        <p:par>
                          <p:cTn id="316" fill="hold">
                            <p:stCondLst>
                              <p:cond delay="2000"/>
                            </p:stCondLst>
                            <p:childTnLst>
                              <p:par>
                                <p:cTn id="317" presetID="2" presetClass="entr" presetSubtype="4" fill="hold" grpId="0" nodeType="afterEffect">
                                  <p:stCondLst>
                                    <p:cond delay="0"/>
                                  </p:stCondLst>
                                  <p:childTnLst>
                                    <p:set>
                                      <p:cBhvr>
                                        <p:cTn id="318" dur="1" fill="hold">
                                          <p:stCondLst>
                                            <p:cond delay="0"/>
                                          </p:stCondLst>
                                        </p:cTn>
                                        <p:tgtEl>
                                          <p:spTgt spid="74"/>
                                        </p:tgtEl>
                                        <p:attrNameLst>
                                          <p:attrName>style.visibility</p:attrName>
                                        </p:attrNameLst>
                                      </p:cBhvr>
                                      <p:to>
                                        <p:strVal val="visible"/>
                                      </p:to>
                                    </p:set>
                                    <p:anim calcmode="lin" valueType="num">
                                      <p:cBhvr additive="base">
                                        <p:cTn id="319" dur="500" fill="hold"/>
                                        <p:tgtEl>
                                          <p:spTgt spid="74"/>
                                        </p:tgtEl>
                                        <p:attrNameLst>
                                          <p:attrName>ppt_x</p:attrName>
                                        </p:attrNameLst>
                                      </p:cBhvr>
                                      <p:tavLst>
                                        <p:tav tm="0">
                                          <p:val>
                                            <p:strVal val="#ppt_x"/>
                                          </p:val>
                                        </p:tav>
                                        <p:tav tm="100000">
                                          <p:val>
                                            <p:strVal val="#ppt_x"/>
                                          </p:val>
                                        </p:tav>
                                      </p:tavLst>
                                    </p:anim>
                                    <p:anim calcmode="lin" valueType="num">
                                      <p:cBhvr additive="base">
                                        <p:cTn id="320" dur="500" fill="hold"/>
                                        <p:tgtEl>
                                          <p:spTgt spid="74"/>
                                        </p:tgtEl>
                                        <p:attrNameLst>
                                          <p:attrName>ppt_y</p:attrName>
                                        </p:attrNameLst>
                                      </p:cBhvr>
                                      <p:tavLst>
                                        <p:tav tm="0">
                                          <p:val>
                                            <p:strVal val="1+#ppt_h/2"/>
                                          </p:val>
                                        </p:tav>
                                        <p:tav tm="100000">
                                          <p:val>
                                            <p:strVal val="#ppt_y"/>
                                          </p:val>
                                        </p:tav>
                                      </p:tavLst>
                                    </p:anim>
                                  </p:childTnLst>
                                </p:cTn>
                              </p:par>
                            </p:childTnLst>
                          </p:cTn>
                        </p:par>
                        <p:par>
                          <p:cTn id="321" fill="hold">
                            <p:stCondLst>
                              <p:cond delay="2500"/>
                            </p:stCondLst>
                            <p:childTnLst>
                              <p:par>
                                <p:cTn id="322" presetID="2" presetClass="entr" presetSubtype="4" fill="hold" grpId="0" nodeType="afterEffect">
                                  <p:stCondLst>
                                    <p:cond delay="0"/>
                                  </p:stCondLst>
                                  <p:childTnLst>
                                    <p:set>
                                      <p:cBhvr>
                                        <p:cTn id="323" dur="1" fill="hold">
                                          <p:stCondLst>
                                            <p:cond delay="0"/>
                                          </p:stCondLst>
                                        </p:cTn>
                                        <p:tgtEl>
                                          <p:spTgt spid="75"/>
                                        </p:tgtEl>
                                        <p:attrNameLst>
                                          <p:attrName>style.visibility</p:attrName>
                                        </p:attrNameLst>
                                      </p:cBhvr>
                                      <p:to>
                                        <p:strVal val="visible"/>
                                      </p:to>
                                    </p:set>
                                    <p:anim calcmode="lin" valueType="num">
                                      <p:cBhvr additive="base">
                                        <p:cTn id="324" dur="500" fill="hold"/>
                                        <p:tgtEl>
                                          <p:spTgt spid="75"/>
                                        </p:tgtEl>
                                        <p:attrNameLst>
                                          <p:attrName>ppt_x</p:attrName>
                                        </p:attrNameLst>
                                      </p:cBhvr>
                                      <p:tavLst>
                                        <p:tav tm="0">
                                          <p:val>
                                            <p:strVal val="#ppt_x"/>
                                          </p:val>
                                        </p:tav>
                                        <p:tav tm="100000">
                                          <p:val>
                                            <p:strVal val="#ppt_x"/>
                                          </p:val>
                                        </p:tav>
                                      </p:tavLst>
                                    </p:anim>
                                    <p:anim calcmode="lin" valueType="num">
                                      <p:cBhvr additive="base">
                                        <p:cTn id="325" dur="500" fill="hold"/>
                                        <p:tgtEl>
                                          <p:spTgt spid="75"/>
                                        </p:tgtEl>
                                        <p:attrNameLst>
                                          <p:attrName>ppt_y</p:attrName>
                                        </p:attrNameLst>
                                      </p:cBhvr>
                                      <p:tavLst>
                                        <p:tav tm="0">
                                          <p:val>
                                            <p:strVal val="1+#ppt_h/2"/>
                                          </p:val>
                                        </p:tav>
                                        <p:tav tm="100000">
                                          <p:val>
                                            <p:strVal val="#ppt_y"/>
                                          </p:val>
                                        </p:tav>
                                      </p:tavLst>
                                    </p:anim>
                                  </p:childTnLst>
                                </p:cTn>
                              </p:par>
                            </p:childTnLst>
                          </p:cTn>
                        </p:par>
                      </p:childTnLst>
                    </p:cTn>
                  </p:par>
                  <p:par>
                    <p:cTn id="326" fill="hold">
                      <p:stCondLst>
                        <p:cond delay="indefinite"/>
                      </p:stCondLst>
                      <p:childTnLst>
                        <p:par>
                          <p:cTn id="327" fill="hold">
                            <p:stCondLst>
                              <p:cond delay="0"/>
                            </p:stCondLst>
                            <p:childTnLst>
                              <p:par>
                                <p:cTn id="328" presetID="2" presetClass="entr" presetSubtype="4" fill="hold" grpId="0" nodeType="clickEffect">
                                  <p:stCondLst>
                                    <p:cond delay="0"/>
                                  </p:stCondLst>
                                  <p:childTnLst>
                                    <p:set>
                                      <p:cBhvr>
                                        <p:cTn id="329" dur="1" fill="hold">
                                          <p:stCondLst>
                                            <p:cond delay="0"/>
                                          </p:stCondLst>
                                        </p:cTn>
                                        <p:tgtEl>
                                          <p:spTgt spid="76"/>
                                        </p:tgtEl>
                                        <p:attrNameLst>
                                          <p:attrName>style.visibility</p:attrName>
                                        </p:attrNameLst>
                                      </p:cBhvr>
                                      <p:to>
                                        <p:strVal val="visible"/>
                                      </p:to>
                                    </p:set>
                                    <p:anim calcmode="lin" valueType="num">
                                      <p:cBhvr additive="base">
                                        <p:cTn id="330" dur="500" fill="hold"/>
                                        <p:tgtEl>
                                          <p:spTgt spid="76"/>
                                        </p:tgtEl>
                                        <p:attrNameLst>
                                          <p:attrName>ppt_x</p:attrName>
                                        </p:attrNameLst>
                                      </p:cBhvr>
                                      <p:tavLst>
                                        <p:tav tm="0">
                                          <p:val>
                                            <p:strVal val="#ppt_x"/>
                                          </p:val>
                                        </p:tav>
                                        <p:tav tm="100000">
                                          <p:val>
                                            <p:strVal val="#ppt_x"/>
                                          </p:val>
                                        </p:tav>
                                      </p:tavLst>
                                    </p:anim>
                                    <p:anim calcmode="lin" valueType="num">
                                      <p:cBhvr additive="base">
                                        <p:cTn id="331" dur="500" fill="hold"/>
                                        <p:tgtEl>
                                          <p:spTgt spid="76"/>
                                        </p:tgtEl>
                                        <p:attrNameLst>
                                          <p:attrName>ppt_y</p:attrName>
                                        </p:attrNameLst>
                                      </p:cBhvr>
                                      <p:tavLst>
                                        <p:tav tm="0">
                                          <p:val>
                                            <p:strVal val="1+#ppt_h/2"/>
                                          </p:val>
                                        </p:tav>
                                        <p:tav tm="100000">
                                          <p:val>
                                            <p:strVal val="#ppt_y"/>
                                          </p:val>
                                        </p:tav>
                                      </p:tavLst>
                                    </p:anim>
                                  </p:childTnLst>
                                </p:cTn>
                              </p:par>
                            </p:childTnLst>
                          </p:cTn>
                        </p:par>
                        <p:par>
                          <p:cTn id="332" fill="hold">
                            <p:stCondLst>
                              <p:cond delay="500"/>
                            </p:stCondLst>
                            <p:childTnLst>
                              <p:par>
                                <p:cTn id="333" presetID="2" presetClass="entr" presetSubtype="4" fill="hold" grpId="0" nodeType="afterEffect">
                                  <p:stCondLst>
                                    <p:cond delay="0"/>
                                  </p:stCondLst>
                                  <p:childTnLst>
                                    <p:set>
                                      <p:cBhvr>
                                        <p:cTn id="334" dur="1" fill="hold">
                                          <p:stCondLst>
                                            <p:cond delay="0"/>
                                          </p:stCondLst>
                                        </p:cTn>
                                        <p:tgtEl>
                                          <p:spTgt spid="77"/>
                                        </p:tgtEl>
                                        <p:attrNameLst>
                                          <p:attrName>style.visibility</p:attrName>
                                        </p:attrNameLst>
                                      </p:cBhvr>
                                      <p:to>
                                        <p:strVal val="visible"/>
                                      </p:to>
                                    </p:set>
                                    <p:anim calcmode="lin" valueType="num">
                                      <p:cBhvr additive="base">
                                        <p:cTn id="335" dur="500" fill="hold"/>
                                        <p:tgtEl>
                                          <p:spTgt spid="77"/>
                                        </p:tgtEl>
                                        <p:attrNameLst>
                                          <p:attrName>ppt_x</p:attrName>
                                        </p:attrNameLst>
                                      </p:cBhvr>
                                      <p:tavLst>
                                        <p:tav tm="0">
                                          <p:val>
                                            <p:strVal val="#ppt_x"/>
                                          </p:val>
                                        </p:tav>
                                        <p:tav tm="100000">
                                          <p:val>
                                            <p:strVal val="#ppt_x"/>
                                          </p:val>
                                        </p:tav>
                                      </p:tavLst>
                                    </p:anim>
                                    <p:anim calcmode="lin" valueType="num">
                                      <p:cBhvr additive="base">
                                        <p:cTn id="336" dur="500" fill="hold"/>
                                        <p:tgtEl>
                                          <p:spTgt spid="77"/>
                                        </p:tgtEl>
                                        <p:attrNameLst>
                                          <p:attrName>ppt_y</p:attrName>
                                        </p:attrNameLst>
                                      </p:cBhvr>
                                      <p:tavLst>
                                        <p:tav tm="0">
                                          <p:val>
                                            <p:strVal val="1+#ppt_h/2"/>
                                          </p:val>
                                        </p:tav>
                                        <p:tav tm="100000">
                                          <p:val>
                                            <p:strVal val="#ppt_y"/>
                                          </p:val>
                                        </p:tav>
                                      </p:tavLst>
                                    </p:anim>
                                  </p:childTnLst>
                                </p:cTn>
                              </p:par>
                            </p:childTnLst>
                          </p:cTn>
                        </p:par>
                        <p:par>
                          <p:cTn id="337" fill="hold">
                            <p:stCondLst>
                              <p:cond delay="1000"/>
                            </p:stCondLst>
                            <p:childTnLst>
                              <p:par>
                                <p:cTn id="338" presetID="2" presetClass="entr" presetSubtype="4" fill="hold" grpId="0" nodeType="afterEffect">
                                  <p:stCondLst>
                                    <p:cond delay="0"/>
                                  </p:stCondLst>
                                  <p:childTnLst>
                                    <p:set>
                                      <p:cBhvr>
                                        <p:cTn id="339" dur="1" fill="hold">
                                          <p:stCondLst>
                                            <p:cond delay="0"/>
                                          </p:stCondLst>
                                        </p:cTn>
                                        <p:tgtEl>
                                          <p:spTgt spid="78"/>
                                        </p:tgtEl>
                                        <p:attrNameLst>
                                          <p:attrName>style.visibility</p:attrName>
                                        </p:attrNameLst>
                                      </p:cBhvr>
                                      <p:to>
                                        <p:strVal val="visible"/>
                                      </p:to>
                                    </p:set>
                                    <p:anim calcmode="lin" valueType="num">
                                      <p:cBhvr additive="base">
                                        <p:cTn id="340" dur="500" fill="hold"/>
                                        <p:tgtEl>
                                          <p:spTgt spid="78"/>
                                        </p:tgtEl>
                                        <p:attrNameLst>
                                          <p:attrName>ppt_x</p:attrName>
                                        </p:attrNameLst>
                                      </p:cBhvr>
                                      <p:tavLst>
                                        <p:tav tm="0">
                                          <p:val>
                                            <p:strVal val="#ppt_x"/>
                                          </p:val>
                                        </p:tav>
                                        <p:tav tm="100000">
                                          <p:val>
                                            <p:strVal val="#ppt_x"/>
                                          </p:val>
                                        </p:tav>
                                      </p:tavLst>
                                    </p:anim>
                                    <p:anim calcmode="lin" valueType="num">
                                      <p:cBhvr additive="base">
                                        <p:cTn id="341" dur="500" fill="hold"/>
                                        <p:tgtEl>
                                          <p:spTgt spid="78"/>
                                        </p:tgtEl>
                                        <p:attrNameLst>
                                          <p:attrName>ppt_y</p:attrName>
                                        </p:attrNameLst>
                                      </p:cBhvr>
                                      <p:tavLst>
                                        <p:tav tm="0">
                                          <p:val>
                                            <p:strVal val="1+#ppt_h/2"/>
                                          </p:val>
                                        </p:tav>
                                        <p:tav tm="100000">
                                          <p:val>
                                            <p:strVal val="#ppt_y"/>
                                          </p:val>
                                        </p:tav>
                                      </p:tavLst>
                                    </p:anim>
                                  </p:childTnLst>
                                </p:cTn>
                              </p:par>
                            </p:childTnLst>
                          </p:cTn>
                        </p:par>
                        <p:par>
                          <p:cTn id="342" fill="hold">
                            <p:stCondLst>
                              <p:cond delay="1500"/>
                            </p:stCondLst>
                            <p:childTnLst>
                              <p:par>
                                <p:cTn id="343" presetID="2" presetClass="entr" presetSubtype="4" fill="hold" grpId="0" nodeType="afterEffect">
                                  <p:stCondLst>
                                    <p:cond delay="0"/>
                                  </p:stCondLst>
                                  <p:childTnLst>
                                    <p:set>
                                      <p:cBhvr>
                                        <p:cTn id="344" dur="1" fill="hold">
                                          <p:stCondLst>
                                            <p:cond delay="0"/>
                                          </p:stCondLst>
                                        </p:cTn>
                                        <p:tgtEl>
                                          <p:spTgt spid="79"/>
                                        </p:tgtEl>
                                        <p:attrNameLst>
                                          <p:attrName>style.visibility</p:attrName>
                                        </p:attrNameLst>
                                      </p:cBhvr>
                                      <p:to>
                                        <p:strVal val="visible"/>
                                      </p:to>
                                    </p:set>
                                    <p:anim calcmode="lin" valueType="num">
                                      <p:cBhvr additive="base">
                                        <p:cTn id="345" dur="500" fill="hold"/>
                                        <p:tgtEl>
                                          <p:spTgt spid="79"/>
                                        </p:tgtEl>
                                        <p:attrNameLst>
                                          <p:attrName>ppt_x</p:attrName>
                                        </p:attrNameLst>
                                      </p:cBhvr>
                                      <p:tavLst>
                                        <p:tav tm="0">
                                          <p:val>
                                            <p:strVal val="#ppt_x"/>
                                          </p:val>
                                        </p:tav>
                                        <p:tav tm="100000">
                                          <p:val>
                                            <p:strVal val="#ppt_x"/>
                                          </p:val>
                                        </p:tav>
                                      </p:tavLst>
                                    </p:anim>
                                    <p:anim calcmode="lin" valueType="num">
                                      <p:cBhvr additive="base">
                                        <p:cTn id="346" dur="500" fill="hold"/>
                                        <p:tgtEl>
                                          <p:spTgt spid="79"/>
                                        </p:tgtEl>
                                        <p:attrNameLst>
                                          <p:attrName>ppt_y</p:attrName>
                                        </p:attrNameLst>
                                      </p:cBhvr>
                                      <p:tavLst>
                                        <p:tav tm="0">
                                          <p:val>
                                            <p:strVal val="1+#ppt_h/2"/>
                                          </p:val>
                                        </p:tav>
                                        <p:tav tm="100000">
                                          <p:val>
                                            <p:strVal val="#ppt_y"/>
                                          </p:val>
                                        </p:tav>
                                      </p:tavLst>
                                    </p:anim>
                                  </p:childTnLst>
                                </p:cTn>
                              </p:par>
                            </p:childTnLst>
                          </p:cTn>
                        </p:par>
                        <p:par>
                          <p:cTn id="347" fill="hold">
                            <p:stCondLst>
                              <p:cond delay="2000"/>
                            </p:stCondLst>
                            <p:childTnLst>
                              <p:par>
                                <p:cTn id="348" presetID="2" presetClass="entr" presetSubtype="4" fill="hold" grpId="0" nodeType="afterEffect">
                                  <p:stCondLst>
                                    <p:cond delay="0"/>
                                  </p:stCondLst>
                                  <p:childTnLst>
                                    <p:set>
                                      <p:cBhvr>
                                        <p:cTn id="349" dur="1" fill="hold">
                                          <p:stCondLst>
                                            <p:cond delay="0"/>
                                          </p:stCondLst>
                                        </p:cTn>
                                        <p:tgtEl>
                                          <p:spTgt spid="80"/>
                                        </p:tgtEl>
                                        <p:attrNameLst>
                                          <p:attrName>style.visibility</p:attrName>
                                        </p:attrNameLst>
                                      </p:cBhvr>
                                      <p:to>
                                        <p:strVal val="visible"/>
                                      </p:to>
                                    </p:set>
                                    <p:anim calcmode="lin" valueType="num">
                                      <p:cBhvr additive="base">
                                        <p:cTn id="350" dur="500" fill="hold"/>
                                        <p:tgtEl>
                                          <p:spTgt spid="80"/>
                                        </p:tgtEl>
                                        <p:attrNameLst>
                                          <p:attrName>ppt_x</p:attrName>
                                        </p:attrNameLst>
                                      </p:cBhvr>
                                      <p:tavLst>
                                        <p:tav tm="0">
                                          <p:val>
                                            <p:strVal val="#ppt_x"/>
                                          </p:val>
                                        </p:tav>
                                        <p:tav tm="100000">
                                          <p:val>
                                            <p:strVal val="#ppt_x"/>
                                          </p:val>
                                        </p:tav>
                                      </p:tavLst>
                                    </p:anim>
                                    <p:anim calcmode="lin" valueType="num">
                                      <p:cBhvr additive="base">
                                        <p:cTn id="351" dur="500" fill="hold"/>
                                        <p:tgtEl>
                                          <p:spTgt spid="80"/>
                                        </p:tgtEl>
                                        <p:attrNameLst>
                                          <p:attrName>ppt_y</p:attrName>
                                        </p:attrNameLst>
                                      </p:cBhvr>
                                      <p:tavLst>
                                        <p:tav tm="0">
                                          <p:val>
                                            <p:strVal val="1+#ppt_h/2"/>
                                          </p:val>
                                        </p:tav>
                                        <p:tav tm="100000">
                                          <p:val>
                                            <p:strVal val="#ppt_y"/>
                                          </p:val>
                                        </p:tav>
                                      </p:tavLst>
                                    </p:anim>
                                  </p:childTnLst>
                                </p:cTn>
                              </p:par>
                            </p:childTnLst>
                          </p:cTn>
                        </p:par>
                        <p:par>
                          <p:cTn id="352" fill="hold">
                            <p:stCondLst>
                              <p:cond delay="2500"/>
                            </p:stCondLst>
                            <p:childTnLst>
                              <p:par>
                                <p:cTn id="353" presetID="2" presetClass="entr" presetSubtype="4" fill="hold" grpId="0" nodeType="afterEffect">
                                  <p:stCondLst>
                                    <p:cond delay="0"/>
                                  </p:stCondLst>
                                  <p:childTnLst>
                                    <p:set>
                                      <p:cBhvr>
                                        <p:cTn id="354" dur="1" fill="hold">
                                          <p:stCondLst>
                                            <p:cond delay="0"/>
                                          </p:stCondLst>
                                        </p:cTn>
                                        <p:tgtEl>
                                          <p:spTgt spid="81"/>
                                        </p:tgtEl>
                                        <p:attrNameLst>
                                          <p:attrName>style.visibility</p:attrName>
                                        </p:attrNameLst>
                                      </p:cBhvr>
                                      <p:to>
                                        <p:strVal val="visible"/>
                                      </p:to>
                                    </p:set>
                                    <p:anim calcmode="lin" valueType="num">
                                      <p:cBhvr additive="base">
                                        <p:cTn id="355" dur="500" fill="hold"/>
                                        <p:tgtEl>
                                          <p:spTgt spid="81"/>
                                        </p:tgtEl>
                                        <p:attrNameLst>
                                          <p:attrName>ppt_x</p:attrName>
                                        </p:attrNameLst>
                                      </p:cBhvr>
                                      <p:tavLst>
                                        <p:tav tm="0">
                                          <p:val>
                                            <p:strVal val="#ppt_x"/>
                                          </p:val>
                                        </p:tav>
                                        <p:tav tm="100000">
                                          <p:val>
                                            <p:strVal val="#ppt_x"/>
                                          </p:val>
                                        </p:tav>
                                      </p:tavLst>
                                    </p:anim>
                                    <p:anim calcmode="lin" valueType="num">
                                      <p:cBhvr additive="base">
                                        <p:cTn id="356" dur="500" fill="hold"/>
                                        <p:tgtEl>
                                          <p:spTgt spid="81"/>
                                        </p:tgtEl>
                                        <p:attrNameLst>
                                          <p:attrName>ppt_y</p:attrName>
                                        </p:attrNameLst>
                                      </p:cBhvr>
                                      <p:tavLst>
                                        <p:tav tm="0">
                                          <p:val>
                                            <p:strVal val="1+#ppt_h/2"/>
                                          </p:val>
                                        </p:tav>
                                        <p:tav tm="100000">
                                          <p:val>
                                            <p:strVal val="#ppt_y"/>
                                          </p:val>
                                        </p:tav>
                                      </p:tavLst>
                                    </p:anim>
                                  </p:childTnLst>
                                </p:cTn>
                              </p:par>
                            </p:childTnLst>
                          </p:cTn>
                        </p:par>
                        <p:par>
                          <p:cTn id="357" fill="hold">
                            <p:stCondLst>
                              <p:cond delay="3000"/>
                            </p:stCondLst>
                            <p:childTnLst>
                              <p:par>
                                <p:cTn id="358" presetID="2" presetClass="entr" presetSubtype="4" fill="hold" grpId="0" nodeType="afterEffect">
                                  <p:stCondLst>
                                    <p:cond delay="0"/>
                                  </p:stCondLst>
                                  <p:childTnLst>
                                    <p:set>
                                      <p:cBhvr>
                                        <p:cTn id="359" dur="1" fill="hold">
                                          <p:stCondLst>
                                            <p:cond delay="0"/>
                                          </p:stCondLst>
                                        </p:cTn>
                                        <p:tgtEl>
                                          <p:spTgt spid="82"/>
                                        </p:tgtEl>
                                        <p:attrNameLst>
                                          <p:attrName>style.visibility</p:attrName>
                                        </p:attrNameLst>
                                      </p:cBhvr>
                                      <p:to>
                                        <p:strVal val="visible"/>
                                      </p:to>
                                    </p:set>
                                    <p:anim calcmode="lin" valueType="num">
                                      <p:cBhvr additive="base">
                                        <p:cTn id="360" dur="500" fill="hold"/>
                                        <p:tgtEl>
                                          <p:spTgt spid="82"/>
                                        </p:tgtEl>
                                        <p:attrNameLst>
                                          <p:attrName>ppt_x</p:attrName>
                                        </p:attrNameLst>
                                      </p:cBhvr>
                                      <p:tavLst>
                                        <p:tav tm="0">
                                          <p:val>
                                            <p:strVal val="#ppt_x"/>
                                          </p:val>
                                        </p:tav>
                                        <p:tav tm="100000">
                                          <p:val>
                                            <p:strVal val="#ppt_x"/>
                                          </p:val>
                                        </p:tav>
                                      </p:tavLst>
                                    </p:anim>
                                    <p:anim calcmode="lin" valueType="num">
                                      <p:cBhvr additive="base">
                                        <p:cTn id="361" dur="500" fill="hold"/>
                                        <p:tgtEl>
                                          <p:spTgt spid="82"/>
                                        </p:tgtEl>
                                        <p:attrNameLst>
                                          <p:attrName>ppt_y</p:attrName>
                                        </p:attrNameLst>
                                      </p:cBhvr>
                                      <p:tavLst>
                                        <p:tav tm="0">
                                          <p:val>
                                            <p:strVal val="1+#ppt_h/2"/>
                                          </p:val>
                                        </p:tav>
                                        <p:tav tm="100000">
                                          <p:val>
                                            <p:strVal val="#ppt_y"/>
                                          </p:val>
                                        </p:tav>
                                      </p:tavLst>
                                    </p:anim>
                                  </p:childTnLst>
                                </p:cTn>
                              </p:par>
                            </p:childTnLst>
                          </p:cTn>
                        </p:par>
                      </p:childTnLst>
                    </p:cTn>
                  </p:par>
                  <p:par>
                    <p:cTn id="362" fill="hold">
                      <p:stCondLst>
                        <p:cond delay="indefinite"/>
                      </p:stCondLst>
                      <p:childTnLst>
                        <p:par>
                          <p:cTn id="363" fill="hold">
                            <p:stCondLst>
                              <p:cond delay="0"/>
                            </p:stCondLst>
                            <p:childTnLst>
                              <p:par>
                                <p:cTn id="364" presetID="2" presetClass="entr" presetSubtype="4" fill="hold" grpId="0" nodeType="clickEffect">
                                  <p:stCondLst>
                                    <p:cond delay="0"/>
                                  </p:stCondLst>
                                  <p:childTnLst>
                                    <p:set>
                                      <p:cBhvr>
                                        <p:cTn id="365" dur="1" fill="hold">
                                          <p:stCondLst>
                                            <p:cond delay="0"/>
                                          </p:stCondLst>
                                        </p:cTn>
                                        <p:tgtEl>
                                          <p:spTgt spid="83"/>
                                        </p:tgtEl>
                                        <p:attrNameLst>
                                          <p:attrName>style.visibility</p:attrName>
                                        </p:attrNameLst>
                                      </p:cBhvr>
                                      <p:to>
                                        <p:strVal val="visible"/>
                                      </p:to>
                                    </p:set>
                                    <p:anim calcmode="lin" valueType="num">
                                      <p:cBhvr additive="base">
                                        <p:cTn id="366" dur="500" fill="hold"/>
                                        <p:tgtEl>
                                          <p:spTgt spid="83"/>
                                        </p:tgtEl>
                                        <p:attrNameLst>
                                          <p:attrName>ppt_x</p:attrName>
                                        </p:attrNameLst>
                                      </p:cBhvr>
                                      <p:tavLst>
                                        <p:tav tm="0">
                                          <p:val>
                                            <p:strVal val="#ppt_x"/>
                                          </p:val>
                                        </p:tav>
                                        <p:tav tm="100000">
                                          <p:val>
                                            <p:strVal val="#ppt_x"/>
                                          </p:val>
                                        </p:tav>
                                      </p:tavLst>
                                    </p:anim>
                                    <p:anim calcmode="lin" valueType="num">
                                      <p:cBhvr additive="base">
                                        <p:cTn id="367" dur="500" fill="hold"/>
                                        <p:tgtEl>
                                          <p:spTgt spid="83"/>
                                        </p:tgtEl>
                                        <p:attrNameLst>
                                          <p:attrName>ppt_y</p:attrName>
                                        </p:attrNameLst>
                                      </p:cBhvr>
                                      <p:tavLst>
                                        <p:tav tm="0">
                                          <p:val>
                                            <p:strVal val="1+#ppt_h/2"/>
                                          </p:val>
                                        </p:tav>
                                        <p:tav tm="100000">
                                          <p:val>
                                            <p:strVal val="#ppt_y"/>
                                          </p:val>
                                        </p:tav>
                                      </p:tavLst>
                                    </p:anim>
                                  </p:childTnLst>
                                </p:cTn>
                              </p:par>
                            </p:childTnLst>
                          </p:cTn>
                        </p:par>
                        <p:par>
                          <p:cTn id="368" fill="hold">
                            <p:stCondLst>
                              <p:cond delay="500"/>
                            </p:stCondLst>
                            <p:childTnLst>
                              <p:par>
                                <p:cTn id="369" presetID="2" presetClass="entr" presetSubtype="4" fill="hold" grpId="0" nodeType="afterEffect">
                                  <p:stCondLst>
                                    <p:cond delay="0"/>
                                  </p:stCondLst>
                                  <p:childTnLst>
                                    <p:set>
                                      <p:cBhvr>
                                        <p:cTn id="370" dur="1" fill="hold">
                                          <p:stCondLst>
                                            <p:cond delay="0"/>
                                          </p:stCondLst>
                                        </p:cTn>
                                        <p:tgtEl>
                                          <p:spTgt spid="84"/>
                                        </p:tgtEl>
                                        <p:attrNameLst>
                                          <p:attrName>style.visibility</p:attrName>
                                        </p:attrNameLst>
                                      </p:cBhvr>
                                      <p:to>
                                        <p:strVal val="visible"/>
                                      </p:to>
                                    </p:set>
                                    <p:anim calcmode="lin" valueType="num">
                                      <p:cBhvr additive="base">
                                        <p:cTn id="371" dur="500" fill="hold"/>
                                        <p:tgtEl>
                                          <p:spTgt spid="84"/>
                                        </p:tgtEl>
                                        <p:attrNameLst>
                                          <p:attrName>ppt_x</p:attrName>
                                        </p:attrNameLst>
                                      </p:cBhvr>
                                      <p:tavLst>
                                        <p:tav tm="0">
                                          <p:val>
                                            <p:strVal val="#ppt_x"/>
                                          </p:val>
                                        </p:tav>
                                        <p:tav tm="100000">
                                          <p:val>
                                            <p:strVal val="#ppt_x"/>
                                          </p:val>
                                        </p:tav>
                                      </p:tavLst>
                                    </p:anim>
                                    <p:anim calcmode="lin" valueType="num">
                                      <p:cBhvr additive="base">
                                        <p:cTn id="372" dur="500" fill="hold"/>
                                        <p:tgtEl>
                                          <p:spTgt spid="84"/>
                                        </p:tgtEl>
                                        <p:attrNameLst>
                                          <p:attrName>ppt_y</p:attrName>
                                        </p:attrNameLst>
                                      </p:cBhvr>
                                      <p:tavLst>
                                        <p:tav tm="0">
                                          <p:val>
                                            <p:strVal val="1+#ppt_h/2"/>
                                          </p:val>
                                        </p:tav>
                                        <p:tav tm="100000">
                                          <p:val>
                                            <p:strVal val="#ppt_y"/>
                                          </p:val>
                                        </p:tav>
                                      </p:tavLst>
                                    </p:anim>
                                  </p:childTnLst>
                                </p:cTn>
                              </p:par>
                            </p:childTnLst>
                          </p:cTn>
                        </p:par>
                        <p:par>
                          <p:cTn id="373" fill="hold">
                            <p:stCondLst>
                              <p:cond delay="1000"/>
                            </p:stCondLst>
                            <p:childTnLst>
                              <p:par>
                                <p:cTn id="374" presetID="2" presetClass="entr" presetSubtype="4" fill="hold" grpId="0" nodeType="afterEffect">
                                  <p:stCondLst>
                                    <p:cond delay="0"/>
                                  </p:stCondLst>
                                  <p:childTnLst>
                                    <p:set>
                                      <p:cBhvr>
                                        <p:cTn id="375" dur="1" fill="hold">
                                          <p:stCondLst>
                                            <p:cond delay="0"/>
                                          </p:stCondLst>
                                        </p:cTn>
                                        <p:tgtEl>
                                          <p:spTgt spid="85"/>
                                        </p:tgtEl>
                                        <p:attrNameLst>
                                          <p:attrName>style.visibility</p:attrName>
                                        </p:attrNameLst>
                                      </p:cBhvr>
                                      <p:to>
                                        <p:strVal val="visible"/>
                                      </p:to>
                                    </p:set>
                                    <p:anim calcmode="lin" valueType="num">
                                      <p:cBhvr additive="base">
                                        <p:cTn id="376" dur="500" fill="hold"/>
                                        <p:tgtEl>
                                          <p:spTgt spid="85"/>
                                        </p:tgtEl>
                                        <p:attrNameLst>
                                          <p:attrName>ppt_x</p:attrName>
                                        </p:attrNameLst>
                                      </p:cBhvr>
                                      <p:tavLst>
                                        <p:tav tm="0">
                                          <p:val>
                                            <p:strVal val="#ppt_x"/>
                                          </p:val>
                                        </p:tav>
                                        <p:tav tm="100000">
                                          <p:val>
                                            <p:strVal val="#ppt_x"/>
                                          </p:val>
                                        </p:tav>
                                      </p:tavLst>
                                    </p:anim>
                                    <p:anim calcmode="lin" valueType="num">
                                      <p:cBhvr additive="base">
                                        <p:cTn id="377" dur="500" fill="hold"/>
                                        <p:tgtEl>
                                          <p:spTgt spid="85"/>
                                        </p:tgtEl>
                                        <p:attrNameLst>
                                          <p:attrName>ppt_y</p:attrName>
                                        </p:attrNameLst>
                                      </p:cBhvr>
                                      <p:tavLst>
                                        <p:tav tm="0">
                                          <p:val>
                                            <p:strVal val="1+#ppt_h/2"/>
                                          </p:val>
                                        </p:tav>
                                        <p:tav tm="100000">
                                          <p:val>
                                            <p:strVal val="#ppt_y"/>
                                          </p:val>
                                        </p:tav>
                                      </p:tavLst>
                                    </p:anim>
                                  </p:childTnLst>
                                </p:cTn>
                              </p:par>
                            </p:childTnLst>
                          </p:cTn>
                        </p:par>
                        <p:par>
                          <p:cTn id="378" fill="hold">
                            <p:stCondLst>
                              <p:cond delay="1500"/>
                            </p:stCondLst>
                            <p:childTnLst>
                              <p:par>
                                <p:cTn id="379" presetID="2" presetClass="entr" presetSubtype="4" fill="hold" grpId="0" nodeType="afterEffect">
                                  <p:stCondLst>
                                    <p:cond delay="0"/>
                                  </p:stCondLst>
                                  <p:childTnLst>
                                    <p:set>
                                      <p:cBhvr>
                                        <p:cTn id="380" dur="1" fill="hold">
                                          <p:stCondLst>
                                            <p:cond delay="0"/>
                                          </p:stCondLst>
                                        </p:cTn>
                                        <p:tgtEl>
                                          <p:spTgt spid="86"/>
                                        </p:tgtEl>
                                        <p:attrNameLst>
                                          <p:attrName>style.visibility</p:attrName>
                                        </p:attrNameLst>
                                      </p:cBhvr>
                                      <p:to>
                                        <p:strVal val="visible"/>
                                      </p:to>
                                    </p:set>
                                    <p:anim calcmode="lin" valueType="num">
                                      <p:cBhvr additive="base">
                                        <p:cTn id="381" dur="500" fill="hold"/>
                                        <p:tgtEl>
                                          <p:spTgt spid="86"/>
                                        </p:tgtEl>
                                        <p:attrNameLst>
                                          <p:attrName>ppt_x</p:attrName>
                                        </p:attrNameLst>
                                      </p:cBhvr>
                                      <p:tavLst>
                                        <p:tav tm="0">
                                          <p:val>
                                            <p:strVal val="#ppt_x"/>
                                          </p:val>
                                        </p:tav>
                                        <p:tav tm="100000">
                                          <p:val>
                                            <p:strVal val="#ppt_x"/>
                                          </p:val>
                                        </p:tav>
                                      </p:tavLst>
                                    </p:anim>
                                    <p:anim calcmode="lin" valueType="num">
                                      <p:cBhvr additive="base">
                                        <p:cTn id="382" dur="500" fill="hold"/>
                                        <p:tgtEl>
                                          <p:spTgt spid="86"/>
                                        </p:tgtEl>
                                        <p:attrNameLst>
                                          <p:attrName>ppt_y</p:attrName>
                                        </p:attrNameLst>
                                      </p:cBhvr>
                                      <p:tavLst>
                                        <p:tav tm="0">
                                          <p:val>
                                            <p:strVal val="1+#ppt_h/2"/>
                                          </p:val>
                                        </p:tav>
                                        <p:tav tm="100000">
                                          <p:val>
                                            <p:strVal val="#ppt_y"/>
                                          </p:val>
                                        </p:tav>
                                      </p:tavLst>
                                    </p:anim>
                                  </p:childTnLst>
                                </p:cTn>
                              </p:par>
                            </p:childTnLst>
                          </p:cTn>
                        </p:par>
                      </p:childTnLst>
                    </p:cTn>
                  </p:par>
                  <p:par>
                    <p:cTn id="383" fill="hold">
                      <p:stCondLst>
                        <p:cond delay="indefinite"/>
                      </p:stCondLst>
                      <p:childTnLst>
                        <p:par>
                          <p:cTn id="384" fill="hold">
                            <p:stCondLst>
                              <p:cond delay="0"/>
                            </p:stCondLst>
                            <p:childTnLst>
                              <p:par>
                                <p:cTn id="385" presetID="2" presetClass="entr" presetSubtype="4" fill="hold" grpId="0" nodeType="clickEffect">
                                  <p:stCondLst>
                                    <p:cond delay="0"/>
                                  </p:stCondLst>
                                  <p:childTnLst>
                                    <p:set>
                                      <p:cBhvr>
                                        <p:cTn id="386" dur="1" fill="hold">
                                          <p:stCondLst>
                                            <p:cond delay="0"/>
                                          </p:stCondLst>
                                        </p:cTn>
                                        <p:tgtEl>
                                          <p:spTgt spid="87"/>
                                        </p:tgtEl>
                                        <p:attrNameLst>
                                          <p:attrName>style.visibility</p:attrName>
                                        </p:attrNameLst>
                                      </p:cBhvr>
                                      <p:to>
                                        <p:strVal val="visible"/>
                                      </p:to>
                                    </p:set>
                                    <p:anim calcmode="lin" valueType="num">
                                      <p:cBhvr additive="base">
                                        <p:cTn id="387" dur="500" fill="hold"/>
                                        <p:tgtEl>
                                          <p:spTgt spid="87"/>
                                        </p:tgtEl>
                                        <p:attrNameLst>
                                          <p:attrName>ppt_x</p:attrName>
                                        </p:attrNameLst>
                                      </p:cBhvr>
                                      <p:tavLst>
                                        <p:tav tm="0">
                                          <p:val>
                                            <p:strVal val="#ppt_x"/>
                                          </p:val>
                                        </p:tav>
                                        <p:tav tm="100000">
                                          <p:val>
                                            <p:strVal val="#ppt_x"/>
                                          </p:val>
                                        </p:tav>
                                      </p:tavLst>
                                    </p:anim>
                                    <p:anim calcmode="lin" valueType="num">
                                      <p:cBhvr additive="base">
                                        <p:cTn id="388" dur="500" fill="hold"/>
                                        <p:tgtEl>
                                          <p:spTgt spid="87"/>
                                        </p:tgtEl>
                                        <p:attrNameLst>
                                          <p:attrName>ppt_y</p:attrName>
                                        </p:attrNameLst>
                                      </p:cBhvr>
                                      <p:tavLst>
                                        <p:tav tm="0">
                                          <p:val>
                                            <p:strVal val="1+#ppt_h/2"/>
                                          </p:val>
                                        </p:tav>
                                        <p:tav tm="100000">
                                          <p:val>
                                            <p:strVal val="#ppt_y"/>
                                          </p:val>
                                        </p:tav>
                                      </p:tavLst>
                                    </p:anim>
                                  </p:childTnLst>
                                </p:cTn>
                              </p:par>
                            </p:childTnLst>
                          </p:cTn>
                        </p:par>
                        <p:par>
                          <p:cTn id="389" fill="hold">
                            <p:stCondLst>
                              <p:cond delay="500"/>
                            </p:stCondLst>
                            <p:childTnLst>
                              <p:par>
                                <p:cTn id="390" presetID="2" presetClass="entr" presetSubtype="4" fill="hold" grpId="0" nodeType="afterEffect">
                                  <p:stCondLst>
                                    <p:cond delay="0"/>
                                  </p:stCondLst>
                                  <p:childTnLst>
                                    <p:set>
                                      <p:cBhvr>
                                        <p:cTn id="391" dur="1" fill="hold">
                                          <p:stCondLst>
                                            <p:cond delay="0"/>
                                          </p:stCondLst>
                                        </p:cTn>
                                        <p:tgtEl>
                                          <p:spTgt spid="88"/>
                                        </p:tgtEl>
                                        <p:attrNameLst>
                                          <p:attrName>style.visibility</p:attrName>
                                        </p:attrNameLst>
                                      </p:cBhvr>
                                      <p:to>
                                        <p:strVal val="visible"/>
                                      </p:to>
                                    </p:set>
                                    <p:anim calcmode="lin" valueType="num">
                                      <p:cBhvr additive="base">
                                        <p:cTn id="392" dur="500" fill="hold"/>
                                        <p:tgtEl>
                                          <p:spTgt spid="88"/>
                                        </p:tgtEl>
                                        <p:attrNameLst>
                                          <p:attrName>ppt_x</p:attrName>
                                        </p:attrNameLst>
                                      </p:cBhvr>
                                      <p:tavLst>
                                        <p:tav tm="0">
                                          <p:val>
                                            <p:strVal val="#ppt_x"/>
                                          </p:val>
                                        </p:tav>
                                        <p:tav tm="100000">
                                          <p:val>
                                            <p:strVal val="#ppt_x"/>
                                          </p:val>
                                        </p:tav>
                                      </p:tavLst>
                                    </p:anim>
                                    <p:anim calcmode="lin" valueType="num">
                                      <p:cBhvr additive="base">
                                        <p:cTn id="393" dur="500" fill="hold"/>
                                        <p:tgtEl>
                                          <p:spTgt spid="88"/>
                                        </p:tgtEl>
                                        <p:attrNameLst>
                                          <p:attrName>ppt_y</p:attrName>
                                        </p:attrNameLst>
                                      </p:cBhvr>
                                      <p:tavLst>
                                        <p:tav tm="0">
                                          <p:val>
                                            <p:strVal val="1+#ppt_h/2"/>
                                          </p:val>
                                        </p:tav>
                                        <p:tav tm="100000">
                                          <p:val>
                                            <p:strVal val="#ppt_y"/>
                                          </p:val>
                                        </p:tav>
                                      </p:tavLst>
                                    </p:anim>
                                  </p:childTnLst>
                                </p:cTn>
                              </p:par>
                            </p:childTnLst>
                          </p:cTn>
                        </p:par>
                        <p:par>
                          <p:cTn id="394" fill="hold">
                            <p:stCondLst>
                              <p:cond delay="1000"/>
                            </p:stCondLst>
                            <p:childTnLst>
                              <p:par>
                                <p:cTn id="395" presetID="2" presetClass="entr" presetSubtype="4" fill="hold" grpId="0" nodeType="afterEffect">
                                  <p:stCondLst>
                                    <p:cond delay="0"/>
                                  </p:stCondLst>
                                  <p:childTnLst>
                                    <p:set>
                                      <p:cBhvr>
                                        <p:cTn id="396" dur="1" fill="hold">
                                          <p:stCondLst>
                                            <p:cond delay="0"/>
                                          </p:stCondLst>
                                        </p:cTn>
                                        <p:tgtEl>
                                          <p:spTgt spid="89"/>
                                        </p:tgtEl>
                                        <p:attrNameLst>
                                          <p:attrName>style.visibility</p:attrName>
                                        </p:attrNameLst>
                                      </p:cBhvr>
                                      <p:to>
                                        <p:strVal val="visible"/>
                                      </p:to>
                                    </p:set>
                                    <p:anim calcmode="lin" valueType="num">
                                      <p:cBhvr additive="base">
                                        <p:cTn id="397" dur="500" fill="hold"/>
                                        <p:tgtEl>
                                          <p:spTgt spid="89"/>
                                        </p:tgtEl>
                                        <p:attrNameLst>
                                          <p:attrName>ppt_x</p:attrName>
                                        </p:attrNameLst>
                                      </p:cBhvr>
                                      <p:tavLst>
                                        <p:tav tm="0">
                                          <p:val>
                                            <p:strVal val="#ppt_x"/>
                                          </p:val>
                                        </p:tav>
                                        <p:tav tm="100000">
                                          <p:val>
                                            <p:strVal val="#ppt_x"/>
                                          </p:val>
                                        </p:tav>
                                      </p:tavLst>
                                    </p:anim>
                                    <p:anim calcmode="lin" valueType="num">
                                      <p:cBhvr additive="base">
                                        <p:cTn id="398" dur="500" fill="hold"/>
                                        <p:tgtEl>
                                          <p:spTgt spid="89"/>
                                        </p:tgtEl>
                                        <p:attrNameLst>
                                          <p:attrName>ppt_y</p:attrName>
                                        </p:attrNameLst>
                                      </p:cBhvr>
                                      <p:tavLst>
                                        <p:tav tm="0">
                                          <p:val>
                                            <p:strVal val="1+#ppt_h/2"/>
                                          </p:val>
                                        </p:tav>
                                        <p:tav tm="100000">
                                          <p:val>
                                            <p:strVal val="#ppt_y"/>
                                          </p:val>
                                        </p:tav>
                                      </p:tavLst>
                                    </p:anim>
                                  </p:childTnLst>
                                </p:cTn>
                              </p:par>
                            </p:childTnLst>
                          </p:cTn>
                        </p:par>
                        <p:par>
                          <p:cTn id="399" fill="hold">
                            <p:stCondLst>
                              <p:cond delay="1500"/>
                            </p:stCondLst>
                            <p:childTnLst>
                              <p:par>
                                <p:cTn id="400" presetID="2" presetClass="entr" presetSubtype="4" fill="hold" grpId="0" nodeType="afterEffect">
                                  <p:stCondLst>
                                    <p:cond delay="0"/>
                                  </p:stCondLst>
                                  <p:childTnLst>
                                    <p:set>
                                      <p:cBhvr>
                                        <p:cTn id="401" dur="1" fill="hold">
                                          <p:stCondLst>
                                            <p:cond delay="0"/>
                                          </p:stCondLst>
                                        </p:cTn>
                                        <p:tgtEl>
                                          <p:spTgt spid="90"/>
                                        </p:tgtEl>
                                        <p:attrNameLst>
                                          <p:attrName>style.visibility</p:attrName>
                                        </p:attrNameLst>
                                      </p:cBhvr>
                                      <p:to>
                                        <p:strVal val="visible"/>
                                      </p:to>
                                    </p:set>
                                    <p:anim calcmode="lin" valueType="num">
                                      <p:cBhvr additive="base">
                                        <p:cTn id="402" dur="500" fill="hold"/>
                                        <p:tgtEl>
                                          <p:spTgt spid="90"/>
                                        </p:tgtEl>
                                        <p:attrNameLst>
                                          <p:attrName>ppt_x</p:attrName>
                                        </p:attrNameLst>
                                      </p:cBhvr>
                                      <p:tavLst>
                                        <p:tav tm="0">
                                          <p:val>
                                            <p:strVal val="#ppt_x"/>
                                          </p:val>
                                        </p:tav>
                                        <p:tav tm="100000">
                                          <p:val>
                                            <p:strVal val="#ppt_x"/>
                                          </p:val>
                                        </p:tav>
                                      </p:tavLst>
                                    </p:anim>
                                    <p:anim calcmode="lin" valueType="num">
                                      <p:cBhvr additive="base">
                                        <p:cTn id="403" dur="500" fill="hold"/>
                                        <p:tgtEl>
                                          <p:spTgt spid="90"/>
                                        </p:tgtEl>
                                        <p:attrNameLst>
                                          <p:attrName>ppt_y</p:attrName>
                                        </p:attrNameLst>
                                      </p:cBhvr>
                                      <p:tavLst>
                                        <p:tav tm="0">
                                          <p:val>
                                            <p:strVal val="1+#ppt_h/2"/>
                                          </p:val>
                                        </p:tav>
                                        <p:tav tm="100000">
                                          <p:val>
                                            <p:strVal val="#ppt_y"/>
                                          </p:val>
                                        </p:tav>
                                      </p:tavLst>
                                    </p:anim>
                                  </p:childTnLst>
                                </p:cTn>
                              </p:par>
                            </p:childTnLst>
                          </p:cTn>
                        </p:par>
                        <p:par>
                          <p:cTn id="404" fill="hold">
                            <p:stCondLst>
                              <p:cond delay="2000"/>
                            </p:stCondLst>
                            <p:childTnLst>
                              <p:par>
                                <p:cTn id="405" presetID="2" presetClass="entr" presetSubtype="4" fill="hold" grpId="0" nodeType="afterEffect">
                                  <p:stCondLst>
                                    <p:cond delay="0"/>
                                  </p:stCondLst>
                                  <p:childTnLst>
                                    <p:set>
                                      <p:cBhvr>
                                        <p:cTn id="406" dur="1" fill="hold">
                                          <p:stCondLst>
                                            <p:cond delay="0"/>
                                          </p:stCondLst>
                                        </p:cTn>
                                        <p:tgtEl>
                                          <p:spTgt spid="91"/>
                                        </p:tgtEl>
                                        <p:attrNameLst>
                                          <p:attrName>style.visibility</p:attrName>
                                        </p:attrNameLst>
                                      </p:cBhvr>
                                      <p:to>
                                        <p:strVal val="visible"/>
                                      </p:to>
                                    </p:set>
                                    <p:anim calcmode="lin" valueType="num">
                                      <p:cBhvr additive="base">
                                        <p:cTn id="407" dur="500" fill="hold"/>
                                        <p:tgtEl>
                                          <p:spTgt spid="91"/>
                                        </p:tgtEl>
                                        <p:attrNameLst>
                                          <p:attrName>ppt_x</p:attrName>
                                        </p:attrNameLst>
                                      </p:cBhvr>
                                      <p:tavLst>
                                        <p:tav tm="0">
                                          <p:val>
                                            <p:strVal val="#ppt_x"/>
                                          </p:val>
                                        </p:tav>
                                        <p:tav tm="100000">
                                          <p:val>
                                            <p:strVal val="#ppt_x"/>
                                          </p:val>
                                        </p:tav>
                                      </p:tavLst>
                                    </p:anim>
                                    <p:anim calcmode="lin" valueType="num">
                                      <p:cBhvr additive="base">
                                        <p:cTn id="408" dur="500" fill="hold"/>
                                        <p:tgtEl>
                                          <p:spTgt spid="9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3" grpId="0"/>
      <p:bldP spid="14" grpId="0"/>
      <p:bldP spid="15" grpId="0"/>
      <p:bldP spid="16" grpId="0"/>
      <p:bldP spid="17" grpId="0"/>
      <p:bldP spid="18" grpId="0"/>
      <p:bldP spid="19" grpId="0"/>
      <p:bldP spid="20" grpId="0"/>
      <p:bldP spid="21" grpId="0"/>
      <p:bldP spid="22" grpId="0"/>
      <p:bldP spid="23" grpId="0"/>
      <p:bldP spid="24" grpId="0"/>
      <p:bldP spid="25" grpId="0"/>
      <p:bldP spid="26" grpId="0"/>
      <p:bldP spid="27" grpId="0"/>
      <p:bldP spid="28" grpId="0"/>
      <p:bldP spid="29" grpId="0"/>
      <p:bldP spid="30" grpId="0"/>
      <p:bldP spid="31" grpId="0"/>
      <p:bldP spid="32" grpId="0"/>
      <p:bldP spid="33" grpId="0"/>
      <p:bldP spid="34" grpId="0"/>
      <p:bldP spid="35" grpId="0"/>
      <p:bldP spid="36" grpId="0"/>
      <p:bldP spid="37" grpId="0"/>
      <p:bldP spid="38" grpId="0"/>
      <p:bldP spid="39" grpId="0"/>
      <p:bldP spid="40" grpId="0"/>
      <p:bldP spid="41" grpId="0"/>
      <p:bldP spid="42" grpId="0"/>
      <p:bldP spid="43" grpId="0"/>
      <p:bldP spid="44" grpId="0"/>
      <p:bldP spid="45" grpId="0"/>
      <p:bldP spid="46" grpId="0"/>
      <p:bldP spid="47" grpId="0"/>
      <p:bldP spid="48" grpId="0"/>
      <p:bldP spid="49" grpId="0"/>
      <p:bldP spid="50" grpId="0"/>
      <p:bldP spid="51" grpId="0"/>
      <p:bldP spid="52" grpId="0"/>
      <p:bldP spid="53" grpId="0"/>
      <p:bldP spid="54" grpId="0"/>
      <p:bldP spid="55" grpId="0"/>
      <p:bldP spid="56" grpId="0"/>
      <p:bldP spid="57" grpId="0"/>
      <p:bldP spid="58" grpId="0"/>
      <p:bldP spid="59" grpId="0"/>
      <p:bldP spid="60" grpId="0"/>
      <p:bldP spid="61" grpId="0"/>
      <p:bldP spid="62" grpId="0"/>
      <p:bldP spid="63" grpId="0"/>
      <p:bldP spid="64" grpId="0"/>
      <p:bldP spid="65" grpId="0"/>
      <p:bldP spid="66" grpId="0"/>
      <p:bldP spid="69" grpId="0"/>
      <p:bldP spid="70" grpId="0"/>
      <p:bldP spid="71" grpId="0"/>
      <p:bldP spid="72" grpId="0"/>
      <p:bldP spid="73" grpId="0"/>
      <p:bldP spid="74" grpId="0"/>
      <p:bldP spid="75" grpId="0"/>
      <p:bldP spid="76" grpId="0"/>
      <p:bldP spid="77" grpId="0"/>
      <p:bldP spid="78" grpId="0"/>
      <p:bldP spid="79" grpId="0"/>
      <p:bldP spid="80" grpId="0"/>
      <p:bldP spid="81" grpId="0"/>
      <p:bldP spid="82" grpId="0"/>
      <p:bldP spid="83" grpId="0"/>
      <p:bldP spid="84" grpId="0"/>
      <p:bldP spid="85" grpId="0"/>
      <p:bldP spid="86" grpId="0"/>
      <p:bldP spid="87" grpId="0"/>
      <p:bldP spid="88" grpId="0"/>
      <p:bldP spid="89" grpId="0"/>
      <p:bldP spid="90" grpId="0"/>
      <p:bldP spid="91" grpId="0"/>
    </p:bld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a:blip r:embed="rId2"/>
          <a:stretch>
            <a:fillRect/>
          </a:stretch>
        </a:blipFill>
        <a:effectLst/>
      </p:bgPr>
    </p:bg>
    <p:spTree>
      <p:nvGrpSpPr>
        <p:cNvPr id="1" name=""/>
        <p:cNvGrpSpPr/>
        <p:nvPr/>
      </p:nvGrpSpPr>
      <p:grpSpPr>
        <a:xfrm>
          <a:off x="0" y="0"/>
          <a:ext cx="0" cy="0"/>
          <a:chOff x="0" y="0"/>
          <a:chExt cx="0" cy="0"/>
        </a:xfrm>
      </p:grpSpPr>
      <p:sp>
        <p:nvSpPr>
          <p:cNvPr id="2" name="Прямоугольник 1"/>
          <p:cNvSpPr/>
          <p:nvPr/>
        </p:nvSpPr>
        <p:spPr>
          <a:xfrm>
            <a:off x="1928794" y="428604"/>
            <a:ext cx="5319277" cy="923330"/>
          </a:xfrm>
          <a:prstGeom prst="rect">
            <a:avLst/>
          </a:prstGeom>
          <a:noFill/>
        </p:spPr>
        <p:txBody>
          <a:bodyPr wrap="non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ru-RU" sz="54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glow rad="101600">
                    <a:schemeClr val="accent2">
                      <a:satMod val="175000"/>
                      <a:alpha val="40000"/>
                    </a:schemeClr>
                  </a:glow>
                  <a:outerShdw blurRad="50800" dist="39000" dir="5460000" algn="tl">
                    <a:srgbClr val="000000">
                      <a:alpha val="38000"/>
                    </a:srgbClr>
                  </a:outerShdw>
                </a:effectLst>
              </a:rPr>
              <a:t>Будьте здоровы!</a:t>
            </a:r>
            <a:endParaRPr lang="ru-RU" sz="54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glow rad="101600">
                  <a:schemeClr val="accent2">
                    <a:satMod val="175000"/>
                    <a:alpha val="40000"/>
                  </a:schemeClr>
                </a:glow>
                <a:outerShdw blurRad="50800" dist="39000" dir="5460000" algn="tl">
                  <a:srgbClr val="000000">
                    <a:alpha val="38000"/>
                  </a:srgbClr>
                </a:outerShdw>
              </a:effectLst>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71</TotalTime>
  <Words>113</Words>
  <PresentationFormat>Экран (4:3)</PresentationFormat>
  <Paragraphs>233</Paragraphs>
  <Slides>3</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3</vt:i4>
      </vt:variant>
    </vt:vector>
  </HeadingPairs>
  <TitlesOfParts>
    <vt:vector size="4" baseType="lpstr">
      <vt:lpstr>Тема Office</vt:lpstr>
      <vt:lpstr>Слайд 1</vt:lpstr>
      <vt:lpstr>Слайд 2</vt:lpstr>
      <vt:lpstr>Слайд 3</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Sociolog kia</dc:creator>
  <cp:lastModifiedBy>Sociolog kia</cp:lastModifiedBy>
  <cp:revision>9</cp:revision>
  <dcterms:created xsi:type="dcterms:W3CDTF">2016-02-27T08:12:02Z</dcterms:created>
  <dcterms:modified xsi:type="dcterms:W3CDTF">2016-02-27T09:33:56Z</dcterms:modified>
</cp:coreProperties>
</file>