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4" r:id="rId2"/>
    <p:sldId id="294" r:id="rId3"/>
    <p:sldId id="259" r:id="rId4"/>
    <p:sldId id="258" r:id="rId5"/>
    <p:sldId id="286" r:id="rId6"/>
    <p:sldId id="262" r:id="rId7"/>
    <p:sldId id="289" r:id="rId8"/>
    <p:sldId id="287" r:id="rId9"/>
    <p:sldId id="288" r:id="rId10"/>
    <p:sldId id="267" r:id="rId11"/>
    <p:sldId id="282" r:id="rId12"/>
    <p:sldId id="269" r:id="rId13"/>
    <p:sldId id="290" r:id="rId14"/>
    <p:sldId id="279" r:id="rId15"/>
    <p:sldId id="280" r:id="rId16"/>
    <p:sldId id="266" r:id="rId17"/>
    <p:sldId id="291" r:id="rId18"/>
    <p:sldId id="272" r:id="rId19"/>
    <p:sldId id="292" r:id="rId20"/>
    <p:sldId id="273" r:id="rId21"/>
    <p:sldId id="274" r:id="rId22"/>
    <p:sldId id="277" r:id="rId23"/>
    <p:sldId id="276" r:id="rId24"/>
    <p:sldId id="293" r:id="rId25"/>
    <p:sldId id="278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58" autoAdjust="0"/>
  </p:normalViewPr>
  <p:slideViewPr>
    <p:cSldViewPr>
      <p:cViewPr varScale="1">
        <p:scale>
          <a:sx n="47" d="100"/>
          <a:sy n="47" d="100"/>
        </p:scale>
        <p:origin x="-117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BC6F6-24DE-44A4-8420-50BF0A08EBCF}" type="datetimeFigureOut">
              <a:rPr lang="ru-RU" smtClean="0"/>
              <a:pPr/>
              <a:t>27.01.2017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E3252-383A-4069-A61B-D7EF1023C4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spd="med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BC6F6-24DE-44A4-8420-50BF0A08EBCF}" type="datetimeFigureOut">
              <a:rPr lang="ru-RU" smtClean="0"/>
              <a:pPr/>
              <a:t>27.01.2017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E3252-383A-4069-A61B-D7EF1023C4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BC6F6-24DE-44A4-8420-50BF0A08EBCF}" type="datetimeFigureOut">
              <a:rPr lang="ru-RU" smtClean="0"/>
              <a:pPr/>
              <a:t>27.01.2017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E3252-383A-4069-A61B-D7EF1023C4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BC6F6-24DE-44A4-8420-50BF0A08EBCF}" type="datetimeFigureOut">
              <a:rPr lang="ru-RU" smtClean="0"/>
              <a:pPr/>
              <a:t>27.01.2017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E3252-383A-4069-A61B-D7EF1023C4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BC6F6-24DE-44A4-8420-50BF0A08EBCF}" type="datetimeFigureOut">
              <a:rPr lang="ru-RU" smtClean="0"/>
              <a:pPr/>
              <a:t>27.01.2017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DEE3252-383A-4069-A61B-D7EF1023C4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BC6F6-24DE-44A4-8420-50BF0A08EBCF}" type="datetimeFigureOut">
              <a:rPr lang="ru-RU" smtClean="0"/>
              <a:pPr/>
              <a:t>27.01.2017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E3252-383A-4069-A61B-D7EF1023C4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BC6F6-24DE-44A4-8420-50BF0A08EBCF}" type="datetimeFigureOut">
              <a:rPr lang="ru-RU" smtClean="0"/>
              <a:pPr/>
              <a:t>27.01.2017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E3252-383A-4069-A61B-D7EF1023C4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BC6F6-24DE-44A4-8420-50BF0A08EBCF}" type="datetimeFigureOut">
              <a:rPr lang="ru-RU" smtClean="0"/>
              <a:pPr/>
              <a:t>27.01.2017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E3252-383A-4069-A61B-D7EF1023C4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BC6F6-24DE-44A4-8420-50BF0A08EBCF}" type="datetimeFigureOut">
              <a:rPr lang="ru-RU" smtClean="0"/>
              <a:pPr/>
              <a:t>27.01.2017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E3252-383A-4069-A61B-D7EF1023C4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BC6F6-24DE-44A4-8420-50BF0A08EBCF}" type="datetimeFigureOut">
              <a:rPr lang="ru-RU" smtClean="0"/>
              <a:pPr/>
              <a:t>27.01.2017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E3252-383A-4069-A61B-D7EF1023C4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BC6F6-24DE-44A4-8420-50BF0A08EBCF}" type="datetimeFigureOut">
              <a:rPr lang="ru-RU" smtClean="0"/>
              <a:pPr/>
              <a:t>27.01.2017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E3252-383A-4069-A61B-D7EF1023C4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EDBC6F6-24DE-44A4-8420-50BF0A08EBCF}" type="datetimeFigureOut">
              <a:rPr lang="ru-RU" smtClean="0"/>
              <a:pPr/>
              <a:t>27.01.2017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DEE3252-383A-4069-A61B-D7EF1023C41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newsflash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leningrad-270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4282" y="214290"/>
            <a:ext cx="8643998" cy="6497483"/>
          </a:xfrm>
          <a:prstGeom prst="rect">
            <a:avLst/>
          </a:prstGeom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blokada-leningrada-1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57158" y="500042"/>
            <a:ext cx="8429684" cy="598507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9" name="Picture 3" descr="Рисунок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357554" y="1285860"/>
            <a:ext cx="5508625" cy="44529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6020" name="Picture 4" descr="Рисунок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8844" y="571480"/>
            <a:ext cx="2864922" cy="585791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Бомбоубежище </a:t>
            </a:r>
            <a:endParaRPr lang="ru-RU" dirty="0"/>
          </a:p>
        </p:txBody>
      </p:sp>
      <p:pic>
        <p:nvPicPr>
          <p:cNvPr id="3" name="Рисунок 2" descr="68thesiegeofleningrad-1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85720" y="1571612"/>
            <a:ext cx="3782003" cy="507207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Рисунок 3" descr="77a5c622b120t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072066" y="1571612"/>
            <a:ext cx="3668789" cy="507205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913b66988d9d2aaf4687e489e82_prev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4282" y="428604"/>
            <a:ext cx="8715404" cy="609871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 </a:t>
            </a:r>
            <a:r>
              <a:rPr lang="ru-RU" dirty="0" err="1" smtClean="0"/>
              <a:t>неву</a:t>
            </a:r>
            <a:r>
              <a:rPr lang="ru-RU" dirty="0" smtClean="0"/>
              <a:t> за водой</a:t>
            </a:r>
            <a:endParaRPr lang="ru-RU" dirty="0"/>
          </a:p>
        </p:txBody>
      </p:sp>
      <p:pic>
        <p:nvPicPr>
          <p:cNvPr id="3" name="Рисунок 2" descr="1327055145_254360c04301.jpg"/>
          <p:cNvPicPr>
            <a:picLocks noChangeAspect="1"/>
          </p:cNvPicPr>
          <p:nvPr/>
        </p:nvPicPr>
        <p:blipFill>
          <a:blip r:embed="rId2" cstate="email"/>
          <a:srcRect r="4305" b="9756"/>
          <a:stretch>
            <a:fillRect/>
          </a:stretch>
        </p:blipFill>
        <p:spPr>
          <a:xfrm>
            <a:off x="285720" y="1285860"/>
            <a:ext cx="4214842" cy="264320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Рисунок 3" descr="1232540499_1169731902_blockade_frame01.jpg"/>
          <p:cNvPicPr>
            <a:picLocks noChangeAspect="1"/>
          </p:cNvPicPr>
          <p:nvPr/>
        </p:nvPicPr>
        <p:blipFill>
          <a:blip r:embed="rId3" cstate="email"/>
          <a:srcRect r="1219" b="10890"/>
          <a:stretch>
            <a:fillRect/>
          </a:stretch>
        </p:blipFill>
        <p:spPr>
          <a:xfrm>
            <a:off x="500034" y="4071942"/>
            <a:ext cx="3857652" cy="257176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 descr="1327055117_273573682e4a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714876" y="1714488"/>
            <a:ext cx="4039918" cy="472572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Норма хлеба</a:t>
            </a:r>
            <a:endParaRPr lang="ru-RU" dirty="0"/>
          </a:p>
        </p:txBody>
      </p:sp>
      <p:pic>
        <p:nvPicPr>
          <p:cNvPr id="3" name="Рисунок 2" descr="хлеб (1)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28596" y="3929066"/>
            <a:ext cx="4212596" cy="278605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Рисунок 3" descr="1  jpg.jpg"/>
          <p:cNvPicPr>
            <a:picLocks noChangeAspect="1"/>
          </p:cNvPicPr>
          <p:nvPr/>
        </p:nvPicPr>
        <p:blipFill>
          <a:blip r:embed="rId3" cstate="email"/>
          <a:srcRect t="10884"/>
          <a:stretch>
            <a:fillRect/>
          </a:stretch>
        </p:blipFill>
        <p:spPr>
          <a:xfrm>
            <a:off x="714348" y="1428736"/>
            <a:ext cx="3500462" cy="233959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 descr="borKudoyar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072066" y="1571612"/>
            <a:ext cx="3643338" cy="501976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Мариночка\Desktop\фото Блокады\000aqxb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3143248"/>
            <a:ext cx="5072098" cy="350889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Рисунок 3" descr="50f7a8cb-291a-8747-291a-8748b66af293.photo.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071934" y="1214422"/>
            <a:ext cx="4643470" cy="347355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Дорога жизни</a:t>
            </a:r>
            <a:endParaRPr lang="ru-RU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11416DD288F7C918689A69D2B6121D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4282" y="3714752"/>
            <a:ext cx="4572032" cy="297947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 descr="1_1.jpg"/>
          <p:cNvPicPr>
            <a:picLocks noChangeAspect="1"/>
          </p:cNvPicPr>
          <p:nvPr/>
        </p:nvPicPr>
        <p:blipFill>
          <a:blip r:embed="rId3" cstate="email"/>
          <a:srcRect t="11960" r="12856" b="6312"/>
          <a:stretch>
            <a:fillRect/>
          </a:stretch>
        </p:blipFill>
        <p:spPr>
          <a:xfrm>
            <a:off x="428596" y="214290"/>
            <a:ext cx="4357718" cy="292895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 descr="33.jpg"/>
          <p:cNvPicPr>
            <a:picLocks noChangeAspect="1"/>
          </p:cNvPicPr>
          <p:nvPr/>
        </p:nvPicPr>
        <p:blipFill>
          <a:blip r:embed="rId4" cstate="email"/>
          <a:srcRect r="-1" b="3898"/>
          <a:stretch>
            <a:fillRect/>
          </a:stretch>
        </p:blipFill>
        <p:spPr>
          <a:xfrm>
            <a:off x="4286248" y="2285992"/>
            <a:ext cx="4643470" cy="271464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27055137_b6887b498b4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357686" y="3429000"/>
            <a:ext cx="4500562" cy="329335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" name="Рисунок 2" descr="дети работают.jpg"/>
          <p:cNvPicPr>
            <a:picLocks noChangeAspect="1"/>
          </p:cNvPicPr>
          <p:nvPr/>
        </p:nvPicPr>
        <p:blipFill>
          <a:blip r:embed="rId3" cstate="email"/>
          <a:srcRect t="5128" b="5128"/>
          <a:stretch>
            <a:fillRect/>
          </a:stretch>
        </p:blipFill>
        <p:spPr>
          <a:xfrm>
            <a:off x="214282" y="4000504"/>
            <a:ext cx="3714776" cy="250033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Рисунок 3" descr="deti_v_blokade_vo_vremya_vov3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42844" y="142852"/>
            <a:ext cx="4357718" cy="320917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 descr="37015678_11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786315" y="323808"/>
            <a:ext cx="3929090" cy="261939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50047575.jpg"/>
          <p:cNvPicPr>
            <a:picLocks noChangeAspect="1"/>
          </p:cNvPicPr>
          <p:nvPr/>
        </p:nvPicPr>
        <p:blipFill>
          <a:blip r:embed="rId2" cstate="email"/>
          <a:srcRect l="3175" t="8403" r="12698"/>
          <a:stretch>
            <a:fillRect/>
          </a:stretch>
        </p:blipFill>
        <p:spPr>
          <a:xfrm>
            <a:off x="214282" y="1000108"/>
            <a:ext cx="8683979" cy="53578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карта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57224" y="214290"/>
            <a:ext cx="7500990" cy="6377645"/>
          </a:xfrm>
          <a:prstGeom prst="rect">
            <a:avLst/>
          </a:prstGeom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29680547_detyiv-2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42844" y="214290"/>
            <a:ext cx="4286280" cy="318928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" name="Рисунок 2" descr="26.jpg"/>
          <p:cNvPicPr>
            <a:picLocks noChangeAspect="1"/>
          </p:cNvPicPr>
          <p:nvPr/>
        </p:nvPicPr>
        <p:blipFill>
          <a:blip r:embed="rId3" cstate="email"/>
          <a:srcRect b="7946"/>
          <a:stretch>
            <a:fillRect/>
          </a:stretch>
        </p:blipFill>
        <p:spPr>
          <a:xfrm>
            <a:off x="214282" y="4143380"/>
            <a:ext cx="3861316" cy="242889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 descr="игра в войну jpg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714876" y="357166"/>
            <a:ext cx="4115262" cy="271607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Рисунок 3" descr="елка 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429124" y="3714752"/>
            <a:ext cx="4357718" cy="296226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432698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857752" y="1714488"/>
            <a:ext cx="4138477" cy="300039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" name="Рисунок 1" descr="82581903_large_nachalo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42845" y="214290"/>
            <a:ext cx="4500593" cy="308612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" name="Рисунок 2" descr="петр 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42844" y="4000504"/>
            <a:ext cx="4619658" cy="259855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Город герой Ленинград</a:t>
            </a:r>
            <a:endParaRPr lang="ru-RU" dirty="0"/>
          </a:p>
        </p:txBody>
      </p:sp>
      <p:pic>
        <p:nvPicPr>
          <p:cNvPr id="3" name="Рисунок 2" descr="99dd063311001138d4513168a5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85786" y="1428736"/>
            <a:ext cx="7715304" cy="5164790"/>
          </a:xfrm>
          <a:prstGeom prst="rect">
            <a:avLst/>
          </a:prstGeom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Чтобы помнили</a:t>
            </a:r>
            <a:endParaRPr lang="ru-RU" dirty="0"/>
          </a:p>
        </p:txBody>
      </p:sp>
      <p:pic>
        <p:nvPicPr>
          <p:cNvPr id="3" name="Рисунок 2" descr="54298562_1264437517_blokadakol_co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142976" y="1381548"/>
            <a:ext cx="6786610" cy="5292310"/>
          </a:xfrm>
          <a:prstGeom prst="rect">
            <a:avLst/>
          </a:prstGeom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000100" y="785794"/>
            <a:ext cx="7374188" cy="5645310"/>
          </a:xfrm>
          <a:prstGeom prst="rect">
            <a:avLst/>
          </a:prstGeom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Никто не забыт и ничто не забыто</a:t>
            </a:r>
            <a:endParaRPr lang="ru-RU" dirty="0"/>
          </a:p>
        </p:txBody>
      </p:sp>
      <p:pic>
        <p:nvPicPr>
          <p:cNvPr id="3" name="Рисунок 2" descr="45346423_1268485.jpg"/>
          <p:cNvPicPr>
            <a:picLocks noChangeAspect="1"/>
          </p:cNvPicPr>
          <p:nvPr/>
        </p:nvPicPr>
        <p:blipFill>
          <a:blip r:embed="rId2" cstate="email"/>
          <a:srcRect l="2459" t="5477" r="2459" b="2515"/>
          <a:stretch>
            <a:fillRect/>
          </a:stretch>
        </p:blipFill>
        <p:spPr>
          <a:xfrm>
            <a:off x="428596" y="500042"/>
            <a:ext cx="8286808" cy="6000792"/>
          </a:xfrm>
          <a:prstGeom prst="rect">
            <a:avLst/>
          </a:prstGeom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x_69439d4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4282" y="214290"/>
            <a:ext cx="4333884" cy="650082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 descr="images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786314" y="214290"/>
            <a:ext cx="4143404" cy="65044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ages (1)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786182" y="3571876"/>
            <a:ext cx="5143504" cy="315420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 descr="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85720" y="214290"/>
            <a:ext cx="5286412" cy="410679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27055139_f9296978b5a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4282" y="571480"/>
            <a:ext cx="8615104" cy="57864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51520" y="116632"/>
            <a:ext cx="4357718" cy="32598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" name="Рисунок 2" descr="55-filmy-pro-vtoruyu-mirovuyu-i-velikuyu-otechestvennuyu-vojnu-1941-1945-smotret-onlajn-besplatno-luchshie-spisok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929190" y="642918"/>
            <a:ext cx="3929090" cy="589363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Рисунок 3" descr="qq-pp3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85720" y="3500438"/>
            <a:ext cx="4214842" cy="317166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ef6adf56d58b391df43ecb7bc3cbe160_original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57158" y="785794"/>
            <a:ext cx="8550352" cy="550072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10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4282" y="642918"/>
            <a:ext cx="8561689" cy="572854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lokada_leningrad_dioram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28596" y="500042"/>
            <a:ext cx="8119465" cy="600079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515</TotalTime>
  <Words>21</Words>
  <Application>Microsoft Office PowerPoint</Application>
  <PresentationFormat>Экран (4:3)</PresentationFormat>
  <Paragraphs>7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Бомбоубежище </vt:lpstr>
      <vt:lpstr>Слайд 13</vt:lpstr>
      <vt:lpstr>На неву за водой</vt:lpstr>
      <vt:lpstr>Норма хлеба</vt:lpstr>
      <vt:lpstr>Дорога жизни</vt:lpstr>
      <vt:lpstr>Слайд 17</vt:lpstr>
      <vt:lpstr>Слайд 18</vt:lpstr>
      <vt:lpstr>Слайд 19</vt:lpstr>
      <vt:lpstr>Слайд 20</vt:lpstr>
      <vt:lpstr>Слайд 21</vt:lpstr>
      <vt:lpstr>Город герой Ленинград</vt:lpstr>
      <vt:lpstr>Чтобы помнили</vt:lpstr>
      <vt:lpstr>Слайд 24</vt:lpstr>
      <vt:lpstr>Никто не забыт и ничто не забыто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27 января 1943 г. День снятия блокады Ленинграда</dc:title>
  <dc:creator>Admin</dc:creator>
  <cp:lastModifiedBy>Стас&amp;Даша</cp:lastModifiedBy>
  <cp:revision>52</cp:revision>
  <dcterms:created xsi:type="dcterms:W3CDTF">2013-01-24T19:09:22Z</dcterms:created>
  <dcterms:modified xsi:type="dcterms:W3CDTF">2017-01-27T06:10:45Z</dcterms:modified>
</cp:coreProperties>
</file>