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777ор\Desktop\карт\49293562_beautiful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1" y="404664"/>
            <a:ext cx="89644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Необыкновенный концерт для друзей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в777ор\Desktop\карт\c243b29b5ffae67a664835e99dfe5cee_w960_h2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0489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64704"/>
            <a:ext cx="81369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Скороговорки</a:t>
            </a:r>
            <a:endParaRPr lang="ru-RU" sz="6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1" y="1916832"/>
            <a:ext cx="38884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топота копыт пыль по полю летит»</a:t>
            </a:r>
            <a:endParaRPr lang="ru-RU" sz="3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1844825"/>
            <a:ext cx="4104456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«Маланья – болтунья молоко болтала, да не выболтала»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Скороговорки</a:t>
            </a:r>
            <a:endParaRPr lang="ru-RU" sz="7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8219256" cy="3845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492896"/>
            <a:ext cx="813690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под пригорка, из </a:t>
            </a:r>
            <a:r>
              <a:rPr lang="ru-RU" sz="54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подверта</a:t>
            </a:r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зайчик </a:t>
            </a:r>
            <a:r>
              <a:rPr lang="ru-RU" sz="54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приподвыподвернулся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в777ор\Desktop\карт\25368657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в777ор\Desktop\карт\687956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545709"/>
            <a:ext cx="7103353" cy="60516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777ор\Desktop\карт\schumi tekenfig.2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92629"/>
            <a:ext cx="4608512" cy="614468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Вместе весело шагать по просторам,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просторам, по просторам!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И, конечно, припевать лучше хором,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Лучше хором, лучше хором!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6329" y="692696"/>
            <a:ext cx="51313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«РАДУГА»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Спой-ка с нами, перепелка, </a:t>
            </a:r>
            <a:r>
              <a:rPr lang="ru-RU" sz="3600" dirty="0" err="1" smtClean="0">
                <a:solidFill>
                  <a:srgbClr val="002060"/>
                </a:solidFill>
              </a:rPr>
              <a:t>перепелочка</a:t>
            </a:r>
            <a:r>
              <a:rPr lang="ru-RU" sz="3600" dirty="0" smtClean="0">
                <a:solidFill>
                  <a:srgbClr val="002060"/>
                </a:solidFill>
              </a:rPr>
              <a:t>!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Раз иголка, два иголка - будет елочка!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Раз дощечка, два дощечка - будет лесенка!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Раз словечко, два словечко - будет песенк</a:t>
            </a:r>
            <a:r>
              <a:rPr lang="ru-RU" sz="4000" dirty="0" smtClean="0">
                <a:solidFill>
                  <a:srgbClr val="002060"/>
                </a:solidFill>
              </a:rPr>
              <a:t>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6329" y="692696"/>
            <a:ext cx="51313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«Улыбка»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улыбки хмурый день светлей.</a:t>
            </a:r>
            <a:b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улыбки в небе радуга проснется...</a:t>
            </a:r>
            <a:b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6329" y="692696"/>
            <a:ext cx="51313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«РАДУГА»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Поделись улыбкою своей,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И она к тебе не раз еще вернется</a:t>
            </a:r>
            <a:r>
              <a:rPr lang="ru-RU" sz="4000" dirty="0" smtClean="0"/>
              <a:t>.</a:t>
            </a:r>
          </a:p>
          <a:p>
            <a:pPr algn="ctr">
              <a:buNone/>
            </a:pP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6329" y="692696"/>
            <a:ext cx="51313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«Улыбка»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88640"/>
            <a:ext cx="2952328" cy="626469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повсюду веселые люди,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которых улыбок не будет,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которых чудес не бывает,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сомнения, каждый их знает.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приходит, и грусть улетает,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Холодок недоверия тает.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как будто бы ярче, светлее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Светит солнце. И жить веселее,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Массовик, массовик,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Унывать не привык.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Твои игры и смех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порадуют всех!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Массовик, чародей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Собирай в круг друзей,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улыбкой своей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Освети, обогрей.</a:t>
            </a:r>
          </a:p>
          <a:p>
            <a:endParaRPr lang="ru-RU" sz="1800" dirty="0"/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/>
      </p:sp>
      <p:pic>
        <p:nvPicPr>
          <p:cNvPr id="1027" name="Picture 3" descr="C:\Users\в777ор\Desktop\карт\111711513_30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4546">
            <a:off x="3039152" y="894375"/>
            <a:ext cx="5806774" cy="50962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И тогда наверняка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Вдруг запляшут облака,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И кузнечик запиликает на скрипке...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С голубого ручейка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Начинается река,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Ну, а дружба начинается с улыбки.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С голубого ручейка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Начинается река,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Ну, а дружба начинается с улыбки.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6329" y="692696"/>
            <a:ext cx="51313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вместе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Если с другом вышел в путь,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Веселей дорога!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Без друзей меня чуть-чуть,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А с друзьями много.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Что мне снег, что мне зной,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Что мне дождик проливной,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Когда мои друзья со мной!</a:t>
            </a:r>
          </a:p>
          <a:p>
            <a:pPr algn="ctr">
              <a:buNone/>
            </a:pP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6329" y="692696"/>
            <a:ext cx="51313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вместе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Конферансь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7200" dirty="0"/>
          </a:p>
        </p:txBody>
      </p:sp>
      <p:pic>
        <p:nvPicPr>
          <p:cNvPr id="4098" name="Picture 2" descr="C:\Users\в777ор\Desktop\карт\shlyapnik_2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9" y="2060848"/>
            <a:ext cx="2808312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777ор\Desktop\карт\20947f7bef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9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1628801"/>
            <a:ext cx="9144001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будет радостною встреча,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таком знакомстве – дружбы суть!</a:t>
            </a:r>
          </a:p>
          <a:p>
            <a:pPr algn="ctr"/>
            <a:r>
              <a:rPr lang="ru-RU" sz="4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Итак, программу начинаем,</a:t>
            </a:r>
          </a:p>
          <a:p>
            <a:pPr algn="ctr"/>
            <a:r>
              <a:rPr lang="ru-RU" sz="4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Как  говорится, в добрый путь!</a:t>
            </a:r>
            <a:endParaRPr lang="ru-RU" sz="4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777ор\Desktop\карт\564094_288969387878094_92366347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в777ор\Desktop\карт\ed417205ad7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-342800"/>
            <a:ext cx="7200800" cy="7200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C:\Users\в777ор\Desktop\карт\410b4afd77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12160" cy="688161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763928">
            <a:off x="2741732" y="2377227"/>
            <a:ext cx="69191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Частушки</a:t>
            </a:r>
            <a:endParaRPr lang="ru-RU" sz="8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в777ор\Desktop\карт\25e8769262e1a257d8622c2c3a3aca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8968572" cy="5974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</TotalTime>
  <Words>116</Words>
  <Application>Microsoft Office PowerPoint</Application>
  <PresentationFormat>Экран (4:3)</PresentationFormat>
  <Paragraphs>25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Конферансье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Скороговорки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улыбки  хмурый день светлей</dc:title>
  <dc:creator>в777ор</dc:creator>
  <cp:lastModifiedBy>в777ор</cp:lastModifiedBy>
  <cp:revision>17</cp:revision>
  <dcterms:created xsi:type="dcterms:W3CDTF">2014-10-22T12:15:54Z</dcterms:created>
  <dcterms:modified xsi:type="dcterms:W3CDTF">2014-10-22T14:59:52Z</dcterms:modified>
</cp:coreProperties>
</file>