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7" r:id="rId6"/>
    <p:sldId id="268" r:id="rId7"/>
    <p:sldId id="260" r:id="rId8"/>
    <p:sldId id="261" r:id="rId9"/>
    <p:sldId id="262" r:id="rId10"/>
    <p:sldId id="263" r:id="rId11"/>
    <p:sldId id="265" r:id="rId12"/>
    <p:sldId id="266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A120-492C-4BEF-8BCE-E314FDE9EB4A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 descr="5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 descr="6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1857388" cy="61279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Логотип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653136"/>
            <a:ext cx="4816624" cy="1368152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рок русского языка</a:t>
            </a:r>
          </a:p>
          <a:p>
            <a:pPr algn="l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6 классе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99592" y="620688"/>
            <a:ext cx="6264696" cy="12065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Тема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урока: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«</a:t>
            </a:r>
            <a:r>
              <a:rPr lang="ru-RU" sz="4400" b="1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Этимология слова</a:t>
            </a:r>
            <a:r>
              <a:rPr lang="ru-RU" sz="44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»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В наше время язык постоянно пополняется новыми словами. В основном это слова, связанные с такими сферами, как компьютерные технологии («Интернет», «сайт», «сервер» и др.), экономика («маркетинг», «менеджмент» и т. д.), политика («инаугурация», «импи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1" y="188340"/>
            <a:ext cx="9036496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18726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Этимология — это наука, которая объясняет происхождение слов. Она является одной из многочисленных наук о языке и, наверное, наиболее интересной. Язык каждого народа очень подвижен, в нём постоянно происходят незначительные изменения, которые со вре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62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193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     ЭТИМОЛОГИЯ-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497888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4400" b="1" dirty="0" smtClean="0"/>
              <a:t>         Раздел языкознания, изучающий происхождение слов.</a:t>
            </a:r>
          </a:p>
          <a:p>
            <a:r>
              <a:rPr lang="ru-RU" sz="4400" dirty="0"/>
              <a:t>Это слово имеет греческое происхождение и состоит из двух слов:</a:t>
            </a:r>
          </a:p>
          <a:p>
            <a:r>
              <a:rPr lang="ru-RU" sz="4400" i="1" dirty="0" err="1"/>
              <a:t>etymon</a:t>
            </a:r>
            <a:r>
              <a:rPr lang="ru-RU" sz="4400" i="1" dirty="0"/>
              <a:t> - истинное, исходное значение;</a:t>
            </a:r>
            <a:endParaRPr lang="ru-RU" sz="4400" dirty="0"/>
          </a:p>
          <a:p>
            <a:r>
              <a:rPr lang="ru-RU" sz="4400" i="1" dirty="0" err="1"/>
              <a:t>logos</a:t>
            </a:r>
            <a:r>
              <a:rPr lang="ru-RU" sz="4400" i="1" dirty="0"/>
              <a:t> - учение, слово.</a:t>
            </a:r>
            <a:endParaRPr lang="ru-RU" sz="4400" dirty="0"/>
          </a:p>
          <a:p>
            <a:pPr marL="0" indent="0">
              <a:buNone/>
            </a:pP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95758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эти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1" y="332656"/>
            <a:ext cx="8232915" cy="595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97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ashionblogsw.info/photo/56b3eace950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9" y="0"/>
            <a:ext cx="9144000" cy="693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731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Особенности этимологического словаря.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800" dirty="0" smtClean="0"/>
              <a:t>«Толковый словарь русского языка»                                 </a:t>
            </a:r>
            <a:r>
              <a:rPr lang="ru-RU" sz="2800" dirty="0" err="1" smtClean="0"/>
              <a:t>С.И.Ожегова</a:t>
            </a:r>
            <a:endParaRPr lang="ru-RU" sz="2800" dirty="0"/>
          </a:p>
          <a:p>
            <a:pPr marL="0" indent="0" algn="ctr">
              <a:buNone/>
            </a:pPr>
            <a:r>
              <a:rPr lang="ru-RU" sz="2800" b="1" dirty="0" smtClean="0"/>
              <a:t>1.Запанибрата</a:t>
            </a:r>
            <a:r>
              <a:rPr lang="ru-RU" sz="2800" dirty="0" smtClean="0"/>
              <a:t>, </a:t>
            </a:r>
            <a:r>
              <a:rPr lang="ru-RU" sz="2800" dirty="0" err="1" smtClean="0"/>
              <a:t>нареч</a:t>
            </a:r>
            <a:r>
              <a:rPr lang="ru-RU" sz="2800" dirty="0" smtClean="0"/>
              <a:t>(разг.) Слишком бесцеремонно, фамильярно.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dirty="0" smtClean="0"/>
              <a:t>           «Краткий этимологический словарь русского языка» </a:t>
            </a:r>
            <a:r>
              <a:rPr lang="ru-RU" sz="2800" dirty="0" err="1" smtClean="0"/>
              <a:t>Н.М.Шанского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b="1" dirty="0" smtClean="0"/>
              <a:t>2.Запанибрата.</a:t>
            </a:r>
            <a:r>
              <a:rPr lang="ru-RU" sz="2800" dirty="0" smtClean="0"/>
              <a:t>Собственно русское. Возникло путём сращения в одно слово за с </a:t>
            </a:r>
            <a:r>
              <a:rPr lang="ru-RU" sz="2800" dirty="0" err="1" smtClean="0"/>
              <a:t>Вин.пад</a:t>
            </a:r>
            <a:r>
              <a:rPr lang="ru-RU" sz="2800" dirty="0" smtClean="0"/>
              <a:t>. Слова </a:t>
            </a:r>
            <a:r>
              <a:rPr lang="ru-RU" sz="2800" dirty="0" err="1" smtClean="0"/>
              <a:t>панибрат</a:t>
            </a:r>
            <a:r>
              <a:rPr lang="ru-RU" sz="2800" dirty="0" smtClean="0"/>
              <a:t>- «ровня», «друг», заимствованного из польского языка.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693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&amp;Ucy;&amp;vcy;&amp;icy;&amp;dcy;&amp;iecy;&amp;tcy;&amp;softcy; &amp;dcy;&amp;vcy;&amp;acy; &amp;scy;&amp;lcy;&amp;ocy;&amp;vcy;&amp;acy; &amp;vcy; &amp;ocy;&amp;dcy;&amp;ncy;&amp;ocy;&amp;mcy; – &amp;rcy;&amp;acy;&amp;scy;&amp;pcy;&amp;rcy;&amp;ocy;&amp;scy;&amp;tcy;&amp;rcy;&amp;acy;&amp;ncy;&amp;iocy;&amp;ncy;&amp;ncy;&amp;ycy;&amp;jcy; &amp;pcy;&amp;rcy;&amp;icy;&amp;iocy;&amp;mcy; &amp;ocy;&amp;scy;&amp;mcy;&amp;ycy;&amp;scy;&amp;lcy;&amp;iecy;&amp;ncy;&amp;icy;&amp;yacy; &amp;ncy;&amp;ocy;&amp;vcy;&amp;ocy;&amp;gcy;&amp;ocy; &amp;icy;&amp;lcy;&amp;icy; &amp;ncy;&amp;iecy; &amp;scy;&amp;ocy;&amp;vcy;&amp;scy;&amp;iecy;&amp;mcy; &amp;pcy;&amp;ocy;&amp;ncy;&amp;yacy;&amp;tcy;&amp;ncy;&amp;ocy;&amp;gcy;&amp;ocy; &amp;scy;&amp;lcy;&amp;ocy;&amp;vcy;&amp;acy;. &amp;Dcy;&amp;iecy;&amp;jcy;&amp;scy;&amp;tcy;&amp;vcy;&amp;icy;&amp;tcy;&amp;iecy;&amp;lcy;&amp;softcy;&amp;ncy;&amp;ocy;, &amp;ncy;&amp;iecy;&amp;kcy;&amp;ocy;&amp;tcy;&amp;ocy;&amp;rcy;&amp;ycy;&amp;iecy; &amp;scy;&amp;lcy;&amp;ocy;&amp;vcy;&amp;acy; &amp;kcy;&amp;ocy;&amp;gcy;&amp;dcy;&amp;acy;-&amp;tcy;&amp;ocy; &amp;ocy;&amp;bcy;&amp;rcy;&amp;acy;&amp;zcy;&amp;ocy;&amp;vcy;&amp;acy;&amp;lcy;&amp;icy;&amp;scy;&amp;softcy; &amp;pcy;&amp;ucy;&amp;tcy;&amp;iocy;&amp;mcy; &amp;scy;&amp;lcy;&amp;icy;&amp;yacy;&amp;ncy;&amp;icy;&amp;yacy; &amp;dcy;&amp;vcy;&amp;ucy;&amp;khcy; &amp;icy;&amp;lcy;&amp;icy; &amp;tcy;&amp;rcy;&amp;iocy;&amp;khcy; &amp;scy;&amp;acy;&amp;mcy;&amp;ocy;&amp;scy;&amp;tcy;&amp;ocy;&amp;yacy;&amp;tcy;&amp;iecy;&amp;lcy;&amp;softcy;&amp;ncy;&amp;ycy;&amp;khcy; &amp;scy;&amp;lcy;&amp;ocy;&amp;vcy;: &amp;scy;&amp;pcy;&amp;acy;&amp;scy;&amp;icy;&amp;bcy;&amp;ocy; &amp;icy;&amp;zcy; &amp;scy;&amp;ocy;&amp;chcy;&amp;iecy;&amp;tcy;&amp;acy;&amp;ncy;&amp;icy;&amp;yacy; &amp;scy;&amp;pcy;&amp;acy;&amp;scy;&amp;icy; &amp;bcy;&amp;ocy;&amp;gcy;; &amp;scy;&amp;iecy;&amp;jcy;&amp;chcy;&amp;acy;&amp;scy; &amp;ocy;&amp;tcy; &amp;scy;&amp;iecy;&amp;jcy; 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60"/>
            <a:ext cx="9144000" cy="702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94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SHcy;&amp;kcy;&amp;ocy;&amp;lcy;&amp;acy;&amp;Scy;&amp;lcy;&amp;ocy;&amp;vcy;&amp;ocy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18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Ocy;&amp;bcy;&amp;rcy;&amp;acy;&amp;zcy;&amp;ocy;&amp;vcy;&amp;acy;&amp;ncy;&amp;ocy; &amp;ocy;&amp;tcy; &amp;dcy;&amp;vcy;&amp;ucy;&amp;khcy; &amp;fcy;&amp;rcy;&amp;acy;&amp;ncy;&amp;tscy;&amp;ucy;&amp;zcy;&amp;scy;&amp;kcy;&amp;icy;&amp;khcy; &amp;scy;&amp;lcy;&amp;ocy;&amp;vcy;: potter- «&amp;ncy;&amp;ocy;&amp;scy;&amp;icy;&amp;tcy;&amp;softcy;», feulle- «&amp;lcy;&amp;icy;&amp;scy;&amp;tcy;» &amp;Scy;&amp;lcy;&amp;ocy;&amp;vcy;&amp;ocy; « &amp;Zcy;&amp;vcy;&amp;ocy;&amp;ncy;&amp;ocy;&amp;kcy;» &amp;Scy;&amp;lcy;&amp;ocy;&amp;vcy;&amp;ocy; «&amp;zcy;&amp;vcy;&amp;ocy;&amp;ncy;&amp;ocy;&amp;kcy;» &amp;ocy;&amp;bcy;&amp;rcy;&amp;acy;&amp;zcy;&amp;ocy;&amp;vcy;&amp;acy;&amp;ncy;&amp;ocy; &amp;ocy;&amp;tcy; &amp;lcy;&amp;acy;&amp;tcy;. &amp;scy;&amp;lcy;&amp;ocy;&amp;vcy;&amp;acy; sonus- «&amp;zcy;&amp;vcy;&amp;ucy;&amp;kcy;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33164"/>
            <a:ext cx="9144000" cy="652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31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&amp;Scy;&amp;icy;&amp;ncy;&amp;icy;&amp;tscy;&amp;acy;&amp;Vcy;&amp;ncy;&amp;acy;&amp;chcy;&amp;acy;&amp;lcy;&amp;iecy; &amp;kcy;&amp;acy;&amp;zhcy;&amp;iecy;&amp;tcy;&amp;scy;&amp;yacy;, &amp;chcy;&amp;tcy;&amp;ocy; &amp;iecy;&amp;iecy; &amp;icy;&amp;mcy;&amp;yacy; &amp;pcy;&amp;rcy;&amp;ocy;&amp;icy;&amp;scy;&amp;khcy;&amp;ocy;&amp;dcy;&amp;icy;&amp;tcy; &amp;ocy;&amp;tcy; &amp;scy;&amp;lcy;&amp;ocy;&amp;vcy;&amp;acy; «&amp;scy;&amp;icy;&amp;ncy;&amp;icy;&amp;jcy;», (&amp;tcy;.&amp;kcy;. &amp;ocy;&amp;kcy;&amp;rcy;&amp;acy;&amp;scy;&amp;kcy;&amp;acy; &amp;scy;&amp;icy;&amp;ncy;&amp;yacy;&amp;yacy;). &amp;Ncy;&amp;ocy; &amp;pcy;&amp;iecy;&amp;rcy;&amp;vcy;&amp;ocy;&amp;ncy;&amp;acy;&amp;chcy;&amp;acy;&amp;lcy;&amp;softcy;&amp;ncy;&amp;ycy;&amp;mcy; &amp;ncy;&amp;acy;&amp;zcy;&amp;vcy;&amp;acy;&amp;ncy;&amp;icy;&amp;iecy;&amp;mcy; &amp;pcy;&amp;tcy;&amp;icy;&amp;tscy;&amp;ycy;, &amp;icy;&amp;zcy;&amp;mcy;&amp;iecy;&amp;ncy;&amp;icy;&amp;vcy;&amp;shcy;&amp;icy;&amp;mcy;&amp;scy;&amp;yacy; &amp;pcy;&amp;ocy;&amp;zcy;&amp;dcy;&amp;ncy;&amp;iecy;&amp;iecy;, &amp;bcy;&amp;ycy;&amp;lcy;&amp;ocy; &amp;zcy;&amp;icy;&amp;ncy;&amp;icy;&amp;tscy;&amp;acy;, &amp;pcy;&amp;rcy;&amp;ocy;&amp;icy;&amp;scy;&amp;khcy;&amp;ocy;&amp;dcy;&amp;icy;&amp;vcy;&amp;shcy;&amp;iecy;&amp;gcy;&amp;ocy; &amp;ocy;&amp;tcy; &amp;zcy;&amp;vcy;&amp;ucy;&amp;kcy;&amp;ocy;&amp;pcy;&amp;ocy;&amp;dcy;&amp;rcy;&amp;acy;&amp;zhcy;&amp;acy;&amp;tcy;&amp;iecy;&amp;lcy;&amp;softcy;&amp;ncy;&amp;ocy;&amp;gcy;&amp;ocy; «&amp;zcy;&amp;icy;&amp;ncy;&amp;softcy;».&amp;Pcy;&amp;icy;&amp;shchcy;&amp;ucy;&amp;khcy;&amp;acy;&amp;Ecy;&amp;tcy;&amp;ocy; &amp;mcy;&amp;acy;&amp;lcy;&amp;iecy;&amp;ncy;&amp;softcy;&amp;kcy;&amp;acy;&amp;yacy; &amp;scy;&amp;iecy;&amp;rcy;&amp;acy;&amp;yacy; &amp;pcy;&amp;tcy;&amp;icy;&amp;chcy;&amp;kcy;&amp;acy;. &amp;Ocy;&amp;ncy;&amp;acy; &amp;ocy;&amp;bcy;&amp;shcy;&amp;acy;&amp;rcy;&amp;icy;&amp;vcy;&amp;acy;&amp;iecy;&amp;tcy;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29" y="0"/>
            <a:ext cx="9149229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22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103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Специальное оформление</vt:lpstr>
      <vt:lpstr>Логотип </vt:lpstr>
      <vt:lpstr>     ЭТИМОЛОГИЯ-</vt:lpstr>
      <vt:lpstr>Презентация PowerPoint</vt:lpstr>
      <vt:lpstr>Презентация PowerPoint</vt:lpstr>
      <vt:lpstr>Особенности этимологического словаря.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Логотип </dc:title>
  <cp:lastModifiedBy>Admin</cp:lastModifiedBy>
  <cp:revision>8</cp:revision>
  <dcterms:created xsi:type="dcterms:W3CDTF">2011-12-13T19:04:59Z</dcterms:created>
  <dcterms:modified xsi:type="dcterms:W3CDTF">2017-01-19T16:37:34Z</dcterms:modified>
</cp:coreProperties>
</file>