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839DD-B4BD-491B-8CAF-8E3A958A8984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135C5-36F4-4EC1-B0DA-B7AE119740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85794"/>
            <a:ext cx="6715140" cy="5036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00108"/>
            <a:ext cx="5572132" cy="417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519113"/>
            <a:ext cx="571500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971550"/>
            <a:ext cx="57150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14356"/>
            <a:ext cx="7048528" cy="528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2014-10-17T05:14:22Z</dcterms:created>
  <dcterms:modified xsi:type="dcterms:W3CDTF">2014-10-17T07:51:07Z</dcterms:modified>
</cp:coreProperties>
</file>