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5" r:id="rId5"/>
    <p:sldId id="277" r:id="rId6"/>
    <p:sldId id="276" r:id="rId7"/>
    <p:sldId id="260" r:id="rId8"/>
    <p:sldId id="261" r:id="rId9"/>
    <p:sldId id="258" r:id="rId10"/>
    <p:sldId id="259" r:id="rId11"/>
    <p:sldId id="263" r:id="rId12"/>
    <p:sldId id="266" r:id="rId13"/>
    <p:sldId id="264" r:id="rId14"/>
    <p:sldId id="267" r:id="rId15"/>
    <p:sldId id="268" r:id="rId16"/>
    <p:sldId id="273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393492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Поставьте памятник деревне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на Красной площади в Москве,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там будут старые деревья,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там будут яблоки в траве.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                             </a:t>
            </a:r>
            <a:r>
              <a:rPr lang="ru-RU" sz="1800" dirty="0" smtClean="0">
                <a:solidFill>
                  <a:srgbClr val="002060"/>
                </a:solidFill>
              </a:rPr>
              <a:t>Николай Мельников                         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059164"/>
          </a:xfrm>
        </p:spPr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</a:rPr>
              <a:t>ПАМЯТЬ ЗЕМЛИ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Захаров Николай </a:t>
            </a:r>
            <a:r>
              <a:rPr lang="ru-RU" dirty="0" err="1" smtClean="0">
                <a:solidFill>
                  <a:srgbClr val="002060"/>
                </a:solidFill>
              </a:rPr>
              <a:t>Ермолаевич</a:t>
            </a:r>
            <a:r>
              <a:rPr lang="ru-RU" dirty="0" smtClean="0">
                <a:solidFill>
                  <a:srgbClr val="002060"/>
                </a:solidFill>
              </a:rPr>
              <a:t>,  </a:t>
            </a:r>
            <a:r>
              <a:rPr lang="ru-RU" sz="3100" dirty="0" smtClean="0">
                <a:solidFill>
                  <a:srgbClr val="002060"/>
                </a:solidFill>
              </a:rPr>
              <a:t>заведующий птицефермой</a:t>
            </a:r>
            <a:endParaRPr lang="ru-RU" sz="3100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84784"/>
            <a:ext cx="3888432" cy="49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Село  </a:t>
            </a:r>
            <a:r>
              <a:rPr lang="ru-RU" dirty="0" err="1" smtClean="0">
                <a:solidFill>
                  <a:srgbClr val="002060"/>
                </a:solidFill>
              </a:rPr>
              <a:t>Кикино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00808"/>
            <a:ext cx="374441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50405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Село  </a:t>
            </a:r>
            <a:r>
              <a:rPr lang="ru-RU" dirty="0" err="1" smtClean="0">
                <a:solidFill>
                  <a:srgbClr val="002060"/>
                </a:solidFill>
              </a:rPr>
              <a:t>Кикино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435597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645024"/>
            <a:ext cx="41044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764704"/>
            <a:ext cx="43204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Пруд в с. </a:t>
            </a:r>
            <a:r>
              <a:rPr lang="ru-RU" dirty="0" err="1" smtClean="0">
                <a:solidFill>
                  <a:srgbClr val="002060"/>
                </a:solidFill>
              </a:rPr>
              <a:t>Кикино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924944"/>
            <a:ext cx="496855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Родник в с. </a:t>
            </a:r>
            <a:r>
              <a:rPr lang="ru-RU" dirty="0" err="1" smtClean="0">
                <a:solidFill>
                  <a:srgbClr val="002060"/>
                </a:solidFill>
              </a:rPr>
              <a:t>Кикино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32048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88840"/>
            <a:ext cx="39604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429000"/>
            <a:ext cx="3528392" cy="26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Деревня Красное  поле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446449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268760"/>
            <a:ext cx="40324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Красное  поле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852936"/>
            <a:ext cx="41044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44644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Водокачка  в д. Красное поле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284984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80728"/>
            <a:ext cx="410445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149080"/>
            <a:ext cx="3356595" cy="221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844824"/>
            <a:ext cx="4139953" cy="271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Бывшая  животноводческая  ферма  в д. Красное поле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996952"/>
            <a:ext cx="468052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4608512" cy="34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Бывшие больница и магазин в д. Красное поле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708920"/>
            <a:ext cx="453650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450872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accent3"/>
                </a:solidFill>
              </a:rPr>
              <a:t>село Пилюгино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1026" name="Picture 2" descr="G:\фото со школьного фотика\DSCN02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56084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Село  Пилюгино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204864"/>
            <a:ext cx="475252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446449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Бывший дом  помещика </a:t>
            </a:r>
            <a:r>
              <a:rPr lang="ru-RU" dirty="0" err="1" smtClean="0">
                <a:solidFill>
                  <a:srgbClr val="002060"/>
                </a:solidFill>
              </a:rPr>
              <a:t>Камнёва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813690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82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Михайлов Василий Васильевич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20688"/>
            <a:ext cx="8435280" cy="5904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      Старшина, командир 57 – миллиметрового орудия отдельного истребительно  противотанкового артиллерийского дивизиона №8 стрелковой дивизии В.В. Михайлов родился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000" dirty="0" smtClean="0">
                <a:solidFill>
                  <a:schemeClr val="bg1"/>
                </a:solidFill>
              </a:rPr>
              <a:t> февраля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1909</a:t>
            </a:r>
            <a:r>
              <a:rPr lang="ru-RU" sz="2000" dirty="0" smtClean="0">
                <a:solidFill>
                  <a:schemeClr val="bg1"/>
                </a:solidFill>
              </a:rPr>
              <a:t> года в с. </a:t>
            </a:r>
            <a:r>
              <a:rPr lang="ru-RU" sz="2000" dirty="0" err="1" smtClean="0">
                <a:solidFill>
                  <a:schemeClr val="bg1"/>
                </a:solidFill>
              </a:rPr>
              <a:t>Кикино</a:t>
            </a:r>
            <a:r>
              <a:rPr lang="ru-RU" sz="2000" dirty="0" smtClean="0">
                <a:solidFill>
                  <a:schemeClr val="bg1"/>
                </a:solidFill>
              </a:rPr>
              <a:t>,  </a:t>
            </a:r>
            <a:r>
              <a:rPr lang="ru-RU" sz="2000" dirty="0" err="1" smtClean="0">
                <a:solidFill>
                  <a:schemeClr val="bg1"/>
                </a:solidFill>
              </a:rPr>
              <a:t>Балтайского</a:t>
            </a:r>
            <a:r>
              <a:rPr lang="ru-RU" sz="2000" dirty="0" smtClean="0">
                <a:solidFill>
                  <a:schemeClr val="bg1"/>
                </a:solidFill>
              </a:rPr>
              <a:t> района в семье крестьянина. Русский, член КПСС с 1942 года. Образование начальное. В Советской Армии           с 1941 – 1945 годы. С сентября 1942 года до Победы над Германией в Великой Отечественной войне сражался   с фашистскими захватчиками на Сталинградском, Южном, 3 и 1 – м  Украинских фронтах. Участвовал в оборонительных боях на Астраханском направлении, в освобождении Калмыцкой АССР, Ставропольского края, Ростовской области, Украины, Польши, разгроме врага на  территории Германии. За боевые отличия был награждён орденами Отечественной войны 2 степени, Красной Звезды, медалями « За отвагу», « За освобождение Праги» и другими.                                                                     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Звание Героя Советского Союза  с вручением ордена Ленина и медали «Золотая Звезда» В.В.  Михайлову присвоено 23 сентября 1944 года за отвагу и мужество, проявленное в боях за расширение и удержание плацдарма на западном берегу Вислы в районе </a:t>
            </a:r>
            <a:r>
              <a:rPr lang="ru-RU" sz="2000" dirty="0" err="1" smtClean="0">
                <a:solidFill>
                  <a:schemeClr val="bg1"/>
                </a:solidFill>
              </a:rPr>
              <a:t>Сандомира</a:t>
            </a:r>
            <a:r>
              <a:rPr lang="ru-RU" sz="2000" dirty="0" smtClean="0">
                <a:solidFill>
                  <a:schemeClr val="bg1"/>
                </a:solidFill>
              </a:rPr>
              <a:t>.                                    В 1945 году В.В. Михайлов был </a:t>
            </a:r>
            <a:r>
              <a:rPr lang="ru-RU" sz="2000" dirty="0" err="1" smtClean="0">
                <a:solidFill>
                  <a:schemeClr val="bg1"/>
                </a:solidFill>
              </a:rPr>
              <a:t>демобелизован</a:t>
            </a:r>
            <a:r>
              <a:rPr lang="ru-RU" sz="2000" dirty="0" smtClean="0">
                <a:solidFill>
                  <a:schemeClr val="bg1"/>
                </a:solidFill>
              </a:rPr>
              <a:t> из Советской  Армии и вернулся в родное село </a:t>
            </a:r>
            <a:r>
              <a:rPr lang="ru-RU" sz="2000" dirty="0" err="1" smtClean="0">
                <a:solidFill>
                  <a:schemeClr val="bg1"/>
                </a:solidFill>
              </a:rPr>
              <a:t>Кикино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   Умер 24 мая 1957 года. Похоронен в своём родном селе </a:t>
            </a:r>
            <a:r>
              <a:rPr lang="ru-RU" sz="2000" dirty="0" err="1" smtClean="0">
                <a:solidFill>
                  <a:schemeClr val="bg1"/>
                </a:solidFill>
              </a:rPr>
              <a:t>Кикино</a:t>
            </a:r>
            <a:r>
              <a:rPr lang="ru-RU" sz="2000" dirty="0" smtClean="0">
                <a:solidFill>
                  <a:schemeClr val="bg1"/>
                </a:solidFill>
              </a:rPr>
              <a:t>. На его могиле установлен мраморный памятник   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Герой Советского Союза Михайлов В.В.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80728"/>
            <a:ext cx="453650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002060"/>
                </a:solidFill>
              </a:rPr>
              <a:t>Деревня  Паник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187" y="1524000"/>
            <a:ext cx="7957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Родник  в д. Паник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556792"/>
            <a:ext cx="547260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16835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Бывшая птицеферма в д. Паник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05678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117</TotalTime>
  <Words>328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ПАМЯТЬ ЗЕМЛИ</vt:lpstr>
      <vt:lpstr>              село Пилюгино</vt:lpstr>
      <vt:lpstr>Село  Пилюгино</vt:lpstr>
      <vt:lpstr>Бывший дом  помещика Камнёва</vt:lpstr>
      <vt:lpstr>Михайлов Василий Васильевич</vt:lpstr>
      <vt:lpstr>Герой Советского Союза Михайлов В.В.</vt:lpstr>
      <vt:lpstr>                Деревня  Паник</vt:lpstr>
      <vt:lpstr>Родник  в д. Паник</vt:lpstr>
      <vt:lpstr>Бывшая птицеферма в д. Паник</vt:lpstr>
      <vt:lpstr>Захаров Николай Ермолаевич,  заведующий птицефермой</vt:lpstr>
      <vt:lpstr>Село  Кикино</vt:lpstr>
      <vt:lpstr>Село  Кикино</vt:lpstr>
      <vt:lpstr>Пруд в с. Кикино</vt:lpstr>
      <vt:lpstr>Родник в с. Кикино</vt:lpstr>
      <vt:lpstr>Деревня Красное  поле</vt:lpstr>
      <vt:lpstr>Красное  поле</vt:lpstr>
      <vt:lpstr>Водокачка  в д. Красное поле</vt:lpstr>
      <vt:lpstr>Бывшая  животноводческая  ферма  в д. Красное поле</vt:lpstr>
      <vt:lpstr>Бывшие больница и магазин в д. Красное поле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 ЗЕМЛИ</dc:title>
  <cp:lastModifiedBy>www.PHILka.RU</cp:lastModifiedBy>
  <cp:revision>20</cp:revision>
  <dcterms:modified xsi:type="dcterms:W3CDTF">2017-02-10T11:17:19Z</dcterms:modified>
</cp:coreProperties>
</file>