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9" r:id="rId4"/>
    <p:sldId id="274" r:id="rId5"/>
    <p:sldId id="275" r:id="rId6"/>
    <p:sldId id="268" r:id="rId7"/>
    <p:sldId id="276" r:id="rId8"/>
    <p:sldId id="270" r:id="rId9"/>
    <p:sldId id="277" r:id="rId10"/>
    <p:sldId id="273" r:id="rId11"/>
    <p:sldId id="278" r:id="rId12"/>
    <p:sldId id="271" r:id="rId13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373693-1614-41A9-B19E-AC7E806568E0}" type="datetimeFigureOut">
              <a:rPr lang="ru-RU" smtClean="0"/>
              <a:pPr>
                <a:defRPr/>
              </a:pPr>
              <a:t>10.02.2017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B11FE1-BBFD-421C-8047-D9ED1C8991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8E4432-D131-47F1-9078-916DDB0C4B97}" type="datetimeFigureOut">
              <a:rPr lang="ru-RU" smtClean="0"/>
              <a:pPr>
                <a:defRPr/>
              </a:pPr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F991C6-FA22-41C8-89AB-2E2E6952162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817DB3-B88A-47C5-BFE8-791981158294}" type="datetimeFigureOut">
              <a:rPr lang="ru-RU" smtClean="0"/>
              <a:pPr>
                <a:defRPr/>
              </a:pPr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77BA7E-47B1-4056-85C1-1C0685C972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366F59-1834-4BEF-886B-358EE4021B54}" type="datetimeFigureOut">
              <a:rPr lang="ru-RU" smtClean="0"/>
              <a:pPr>
                <a:defRPr/>
              </a:pPr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F80C44-E8F7-45DB-BEA2-B467FA7730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79F99F-9D5A-4AB0-B03E-156F0A09C77F}" type="datetimeFigureOut">
              <a:rPr lang="ru-RU" smtClean="0"/>
              <a:pPr>
                <a:defRPr/>
              </a:pPr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92CDB5-D755-4F96-B434-40D8077DD4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945B82-F7A7-4C1E-A0A3-6FEB7A47824F}" type="datetimeFigureOut">
              <a:rPr lang="ru-RU" smtClean="0"/>
              <a:pPr>
                <a:defRPr/>
              </a:pPr>
              <a:t>10.02.2017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E57E6E-36BC-4150-936E-D66C1196C55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881B15-837E-4921-B71B-E4D912A431FB}" type="datetimeFigureOut">
              <a:rPr lang="ru-RU" smtClean="0"/>
              <a:pPr>
                <a:defRPr/>
              </a:pPr>
              <a:t>10.02.2017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1DC02A-A5F3-467D-B141-74AAC055E2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3A56E4-2ADC-49B6-B888-7F427E5744F3}" type="datetimeFigureOut">
              <a:rPr lang="ru-RU" smtClean="0"/>
              <a:pPr>
                <a:defRPr/>
              </a:pPr>
              <a:t>10.02.2017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AF3F30-4439-4DD6-B15B-86342B084A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7F5DD1-34B2-49FF-A067-2430D894FC1C}" type="datetimeFigureOut">
              <a:rPr lang="ru-RU" smtClean="0"/>
              <a:pPr>
                <a:defRPr/>
              </a:pPr>
              <a:t>10.02.2017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14EA28-4D8C-4FFC-AA2E-E6B2652B1A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5362C5-9F6D-4D76-AE0F-52F951D73C7F}" type="datetimeFigureOut">
              <a:rPr lang="ru-RU" smtClean="0"/>
              <a:pPr>
                <a:defRPr/>
              </a:pPr>
              <a:t>10.02.2017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6E4782-4B60-4E4E-AE84-B94E52D65A2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EE8ED6-87E2-4B0C-89E6-3CACC78AC67B}" type="datetimeFigureOut">
              <a:rPr lang="ru-RU" smtClean="0"/>
              <a:pPr>
                <a:defRPr/>
              </a:pPr>
              <a:t>10.02.2017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58453A8D-42AA-4D9D-8013-575FC22B20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4703661-0726-46DC-B41E-775C0A884CC6}" type="datetimeFigureOut">
              <a:rPr lang="ru-RU" smtClean="0"/>
              <a:pPr>
                <a:defRPr/>
              </a:pPr>
              <a:t>10.02.2017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11C77D8D-A71F-466C-994D-CEC3D916A63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475656" y="260649"/>
            <a:ext cx="5400600" cy="313932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</a:rPr>
              <a:t>Открытка тюльпан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</a:rPr>
              <a:t>оригами </a:t>
            </a:r>
            <a:endParaRPr lang="ru-RU" sz="6600" b="1" dirty="0">
              <a:ln>
                <a:prstDash val="solid"/>
              </a:ln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+mn-lt"/>
            </a:endParaRPr>
          </a:p>
        </p:txBody>
      </p:sp>
      <p:pic>
        <p:nvPicPr>
          <p:cNvPr id="2055" name="Picture 7" descr="http://www.xrest.ru/schemes/00/18/57/8a/%D1%82%D1%8E%D0%BB%D1%8C%D0%BF%D0%B0%D0%BD%D1%8B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2116" y="3573016"/>
            <a:ext cx="5551884" cy="31169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1" name="Содержимое 8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</a:t>
            </a:r>
          </a:p>
        </p:txBody>
      </p:sp>
      <p:sp>
        <p:nvSpPr>
          <p:cNvPr id="17412" name="Прямоугольник 4"/>
          <p:cNvSpPr>
            <a:spLocks noChangeArrowheads="1"/>
          </p:cNvSpPr>
          <p:nvPr/>
        </p:nvSpPr>
        <p:spPr bwMode="auto">
          <a:xfrm>
            <a:off x="285750" y="1643063"/>
            <a:ext cx="885825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8. Нижний угол загибаем наверх примерно на 1/3 всей высоты детали. </a:t>
            </a: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pic>
        <p:nvPicPr>
          <p:cNvPr id="17413" name="Рисунок 12" descr="IMG_552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708920"/>
            <a:ext cx="2678112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8435" name="Содержимое 8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</a:t>
            </a:r>
          </a:p>
        </p:txBody>
      </p:sp>
      <p:sp>
        <p:nvSpPr>
          <p:cNvPr id="18436" name="Прямоугольник 4"/>
          <p:cNvSpPr>
            <a:spLocks noChangeArrowheads="1"/>
          </p:cNvSpPr>
          <p:nvPr/>
        </p:nvSpPr>
        <p:spPr bwMode="auto">
          <a:xfrm>
            <a:off x="285750" y="1643063"/>
            <a:ext cx="88582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9. Складываем деталь по средней линии сгиба, немного сдвигая внутреннюю часть к середине. Проглаживаем сгибы. Мы получили стебель и листья тюльпана.</a:t>
            </a:r>
          </a:p>
        </p:txBody>
      </p:sp>
      <p:pic>
        <p:nvPicPr>
          <p:cNvPr id="18437" name="Рисунок 15" descr="IMG_552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996952"/>
            <a:ext cx="25717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2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8" name="Содержимое 8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</a:t>
            </a:r>
          </a:p>
        </p:txBody>
      </p:sp>
      <p:sp>
        <p:nvSpPr>
          <p:cNvPr id="19459" name="Содержимое 10"/>
          <p:cNvSpPr txBox="1">
            <a:spLocks/>
          </p:cNvSpPr>
          <p:nvPr/>
        </p:nvSpPr>
        <p:spPr bwMode="auto">
          <a:xfrm>
            <a:off x="428625" y="1571625"/>
            <a:ext cx="8286750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800">
                <a:latin typeface="Calibri" pitchFamily="34" charset="0"/>
              </a:rPr>
              <a:t>9. Собираем  тюльпан оригами и приклеиваем его на открытку.</a:t>
            </a:r>
          </a:p>
          <a:p>
            <a:pPr marL="342900" indent="-342900">
              <a:spcBef>
                <a:spcPct val="20000"/>
              </a:spcBef>
            </a:pPr>
            <a:endParaRPr lang="ru-RU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ru-RU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ru-RU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ru-RU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ru-RU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ru-RU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ru-RU">
              <a:latin typeface="Calibri" pitchFamily="34" charset="0"/>
            </a:endParaRPr>
          </a:p>
        </p:txBody>
      </p:sp>
      <p:pic>
        <p:nvPicPr>
          <p:cNvPr id="19460" name="Рисунок 10" descr="в рамке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420888"/>
            <a:ext cx="4714875" cy="353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dirty="0" smtClean="0"/>
              <a:t>Откуда название?</a:t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4099" name="Содержимое 8"/>
          <p:cNvSpPr>
            <a:spLocks noGrp="1"/>
          </p:cNvSpPr>
          <p:nvPr>
            <p:ph idx="1"/>
          </p:nvPr>
        </p:nvSpPr>
        <p:spPr>
          <a:xfrm>
            <a:off x="285750" y="1214438"/>
            <a:ext cx="8229600" cy="45259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dirty="0" smtClean="0"/>
              <a:t>     </a:t>
            </a:r>
            <a:r>
              <a:rPr lang="ru-RU" sz="2800" dirty="0" smtClean="0"/>
              <a:t>Родина этого цветка — Древняя Персия (Иран). Здесь его называли «</a:t>
            </a:r>
            <a:r>
              <a:rPr lang="ru-RU" sz="2800" dirty="0" err="1" smtClean="0"/>
              <a:t>дульбаш</a:t>
            </a:r>
            <a:r>
              <a:rPr lang="ru-RU" sz="2800" dirty="0" smtClean="0"/>
              <a:t>» или «</a:t>
            </a:r>
            <a:r>
              <a:rPr lang="ru-RU" sz="2800" dirty="0" err="1" smtClean="0"/>
              <a:t>тулипан</a:t>
            </a:r>
            <a:r>
              <a:rPr lang="ru-RU" sz="2800" dirty="0" smtClean="0"/>
              <a:t>», то есть чалма — головной убор народов Востока. </a:t>
            </a:r>
            <a:br>
              <a:rPr lang="ru-RU" sz="2800" dirty="0" smtClean="0"/>
            </a:br>
            <a:endParaRPr lang="ru-RU" sz="2800" dirty="0" smtClean="0"/>
          </a:p>
        </p:txBody>
      </p:sp>
      <p:sp>
        <p:nvSpPr>
          <p:cNvPr id="4104" name="AutoShape 8" descr="https://img-fotki.yandex.ru/get/15513/200418627.4e/0_116e5f_4bd66341_M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6" name="Picture 10" descr="https://img-fotki.yandex.ru/get/15513/200418627.4e/0_116e5f_4bd66341_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356992"/>
            <a:ext cx="2857500" cy="2047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2" name="Содержимое 8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</a:t>
            </a:r>
          </a:p>
        </p:txBody>
      </p:sp>
      <p:pic>
        <p:nvPicPr>
          <p:cNvPr id="10244" name="Содержимое 13" descr="IMG_5523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11760" y="3356992"/>
            <a:ext cx="3905250" cy="2928938"/>
          </a:xfrm>
        </p:spPr>
      </p:pic>
      <p:sp>
        <p:nvSpPr>
          <p:cNvPr id="10243" name="Прямоугольник 4"/>
          <p:cNvSpPr>
            <a:spLocks noChangeArrowheads="1"/>
          </p:cNvSpPr>
          <p:nvPr/>
        </p:nvSpPr>
        <p:spPr bwMode="auto">
          <a:xfrm>
            <a:off x="500063" y="1571625"/>
            <a:ext cx="8215312" cy="430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latin typeface="Calibri" pitchFamily="34" charset="0"/>
              </a:rPr>
              <a:t>1. Нам понадобятся два квадрата бумаги подходящего цвета – один для листьев</a:t>
            </a:r>
            <a:r>
              <a:rPr lang="en-US" sz="2800" dirty="0">
                <a:latin typeface="Calibri" pitchFamily="34" charset="0"/>
              </a:rPr>
              <a:t> </a:t>
            </a:r>
            <a:r>
              <a:rPr lang="ru-RU" sz="2800" dirty="0">
                <a:latin typeface="Calibri" pitchFamily="34" charset="0"/>
              </a:rPr>
              <a:t>и стебля</a:t>
            </a:r>
            <a:r>
              <a:rPr lang="en-US" sz="2800" dirty="0">
                <a:latin typeface="Calibri" pitchFamily="34" charset="0"/>
              </a:rPr>
              <a:t> (</a:t>
            </a:r>
            <a:r>
              <a:rPr lang="ru-RU" sz="2800" dirty="0">
                <a:latin typeface="Calibri" pitchFamily="34" charset="0"/>
              </a:rPr>
              <a:t>сторона квадрата </a:t>
            </a:r>
            <a:r>
              <a:rPr lang="en-US" sz="2800" dirty="0">
                <a:latin typeface="Calibri" pitchFamily="34" charset="0"/>
              </a:rPr>
              <a:t>6</a:t>
            </a:r>
            <a:r>
              <a:rPr lang="ru-RU" sz="2800" dirty="0">
                <a:latin typeface="Calibri" pitchFamily="34" charset="0"/>
              </a:rPr>
              <a:t>,</a:t>
            </a:r>
            <a:r>
              <a:rPr lang="en-US" sz="2800" dirty="0">
                <a:latin typeface="Calibri" pitchFamily="34" charset="0"/>
              </a:rPr>
              <a:t>5 </a:t>
            </a:r>
            <a:r>
              <a:rPr lang="ru-RU" sz="2800" dirty="0">
                <a:latin typeface="Calibri" pitchFamily="34" charset="0"/>
              </a:rPr>
              <a:t>см</a:t>
            </a:r>
            <a:r>
              <a:rPr lang="en-US" sz="2800" dirty="0">
                <a:latin typeface="Calibri" pitchFamily="34" charset="0"/>
              </a:rPr>
              <a:t>)</a:t>
            </a:r>
            <a:r>
              <a:rPr lang="ru-RU" sz="2800" dirty="0">
                <a:latin typeface="Calibri" pitchFamily="34" charset="0"/>
              </a:rPr>
              <a:t>, второй для </a:t>
            </a:r>
            <a:r>
              <a:rPr lang="ru-RU" sz="2800" dirty="0" smtClean="0">
                <a:latin typeface="Calibri" pitchFamily="34" charset="0"/>
              </a:rPr>
              <a:t>бутона (</a:t>
            </a:r>
            <a:r>
              <a:rPr lang="ru-RU" sz="2800" dirty="0">
                <a:latin typeface="Calibri" pitchFamily="34" charset="0"/>
              </a:rPr>
              <a:t>сторона квадрата 4,5 см).</a:t>
            </a:r>
          </a:p>
          <a:p>
            <a:endParaRPr lang="ru-RU" dirty="0"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  <a:p>
            <a:r>
              <a:rPr lang="ru-RU" dirty="0">
                <a:latin typeface="Calibri" pitchFamily="34" charset="0"/>
              </a:rPr>
              <a:t> </a:t>
            </a:r>
          </a:p>
          <a:p>
            <a:endParaRPr lang="ru-RU" dirty="0"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Прямоугольник 4"/>
          <p:cNvSpPr>
            <a:spLocks noChangeArrowheads="1"/>
          </p:cNvSpPr>
          <p:nvPr/>
        </p:nvSpPr>
        <p:spPr bwMode="auto">
          <a:xfrm>
            <a:off x="428625" y="1500188"/>
            <a:ext cx="8143875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2. Берем основу для бутона и складываем её по диагонали. </a:t>
            </a:r>
          </a:p>
          <a:p>
            <a:endParaRPr lang="ru-RU" sz="2800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pic>
        <p:nvPicPr>
          <p:cNvPr id="11268" name="Рисунок 14" descr="IMG_552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286000"/>
            <a:ext cx="4429125" cy="332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0" name="Содержимое 8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</a:t>
            </a:r>
          </a:p>
        </p:txBody>
      </p:sp>
      <p:sp>
        <p:nvSpPr>
          <p:cNvPr id="12291" name="Прямоугольник 15"/>
          <p:cNvSpPr>
            <a:spLocks noChangeArrowheads="1"/>
          </p:cNvSpPr>
          <p:nvPr/>
        </p:nvSpPr>
        <p:spPr bwMode="auto">
          <a:xfrm>
            <a:off x="500063" y="1571625"/>
            <a:ext cx="8643937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3.Слегка намечаем середину полученного треугольника. Это нужно для того, чтобы потом легче было согнуть лепестки.</a:t>
            </a:r>
          </a:p>
          <a:p>
            <a:endParaRPr lang="ru-RU">
              <a:latin typeface="Calibri" pitchFamily="34" charset="0"/>
            </a:endParaRPr>
          </a:p>
        </p:txBody>
      </p:sp>
      <p:pic>
        <p:nvPicPr>
          <p:cNvPr id="12292" name="Рисунок 16" descr="IMG_552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852936"/>
            <a:ext cx="4286250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3314" name="Содержимое 8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</a:t>
            </a:r>
          </a:p>
        </p:txBody>
      </p:sp>
      <p:sp>
        <p:nvSpPr>
          <p:cNvPr id="13315" name="Содержимое 10"/>
          <p:cNvSpPr txBox="1">
            <a:spLocks/>
          </p:cNvSpPr>
          <p:nvPr/>
        </p:nvSpPr>
        <p:spPr bwMode="auto">
          <a:xfrm>
            <a:off x="428625" y="1571625"/>
            <a:ext cx="8072438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2800">
                <a:latin typeface="Calibri" pitchFamily="34" charset="0"/>
              </a:rPr>
              <a:t>     4. Нижние правый и левый углы загибаем в сторону центра сверху немного не доходя до намеченной линии середины, а снизу чуть заступая за неё.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ru-RU" sz="2800">
              <a:latin typeface="Calibri" pitchFamily="34" charset="0"/>
            </a:endParaRPr>
          </a:p>
        </p:txBody>
      </p:sp>
      <p:pic>
        <p:nvPicPr>
          <p:cNvPr id="13316" name="Рисунок 12" descr="IMG_552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645024"/>
            <a:ext cx="3286125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Рисунок 13" descr="IMG_552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717032"/>
            <a:ext cx="297497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9" name="Содержимое 8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</a:t>
            </a:r>
          </a:p>
        </p:txBody>
      </p:sp>
      <p:sp>
        <p:nvSpPr>
          <p:cNvPr id="14340" name="Прямоугольник 4"/>
          <p:cNvSpPr>
            <a:spLocks noChangeArrowheads="1"/>
          </p:cNvSpPr>
          <p:nvPr/>
        </p:nvSpPr>
        <p:spPr bwMode="auto">
          <a:xfrm>
            <a:off x="285750" y="1643063"/>
            <a:ext cx="88582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5. Образовавшие острые углы подгибаем назад. Цветок готов. </a:t>
            </a:r>
          </a:p>
        </p:txBody>
      </p:sp>
      <p:pic>
        <p:nvPicPr>
          <p:cNvPr id="14341" name="Рисунок 14" descr="IMG_552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2786063"/>
            <a:ext cx="3286125" cy="24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9" descr="IMG_553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852936"/>
            <a:ext cx="3251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3" name="Содержимое 8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</a:t>
            </a:r>
          </a:p>
        </p:txBody>
      </p:sp>
      <p:sp>
        <p:nvSpPr>
          <p:cNvPr id="15364" name="Содержимое 10"/>
          <p:cNvSpPr txBox="1">
            <a:spLocks/>
          </p:cNvSpPr>
          <p:nvPr/>
        </p:nvSpPr>
        <p:spPr bwMode="auto">
          <a:xfrm>
            <a:off x="428625" y="1571625"/>
            <a:ext cx="7858125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>
                <a:latin typeface="Calibri" pitchFamily="34" charset="0"/>
              </a:rPr>
              <a:t>    </a:t>
            </a:r>
            <a:r>
              <a:rPr lang="ru-RU" sz="2800">
                <a:latin typeface="Calibri" pitchFamily="34" charset="0"/>
              </a:rPr>
              <a:t>6. Теперь переходим к изготовлению листьев и стебелька. Квадрат зеленой бумаги складываем по диагонали и разворачиваем. </a:t>
            </a:r>
          </a:p>
          <a:p>
            <a:pPr marL="342900" indent="-342900">
              <a:spcBef>
                <a:spcPct val="20000"/>
              </a:spcBef>
            </a:pPr>
            <a:endParaRPr lang="ru-RU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ru-RU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ru-RU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ru-RU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ru-RU">
              <a:latin typeface="Calibri" pitchFamily="34" charset="0"/>
            </a:endParaRPr>
          </a:p>
        </p:txBody>
      </p:sp>
      <p:pic>
        <p:nvPicPr>
          <p:cNvPr id="15365" name="Рисунок 12" descr="IMG_553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924944"/>
            <a:ext cx="2438400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6" name="Содержимое 8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</a:t>
            </a:r>
          </a:p>
        </p:txBody>
      </p:sp>
      <p:sp>
        <p:nvSpPr>
          <p:cNvPr id="16387" name="Содержимое 10"/>
          <p:cNvSpPr txBox="1">
            <a:spLocks/>
          </p:cNvSpPr>
          <p:nvPr/>
        </p:nvSpPr>
        <p:spPr bwMode="auto">
          <a:xfrm>
            <a:off x="428625" y="1571625"/>
            <a:ext cx="7858125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>
                <a:latin typeface="Calibri" pitchFamily="34" charset="0"/>
              </a:rPr>
              <a:t>    </a:t>
            </a:r>
            <a:r>
              <a:rPr lang="ru-RU" sz="2800">
                <a:latin typeface="Calibri" pitchFamily="34" charset="0"/>
              </a:rPr>
              <a:t>7. Располагаем квадрат вершиной вверх. Правый и левый углы загибаем от верхнего угла к центральной линии сгиба 2 раза, чтобы получить тонкий стебелек.</a:t>
            </a:r>
          </a:p>
        </p:txBody>
      </p:sp>
      <p:pic>
        <p:nvPicPr>
          <p:cNvPr id="16388" name="Рисунок 9" descr="IMG_552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3212976"/>
            <a:ext cx="2411412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12" descr="IMG_553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284984"/>
            <a:ext cx="2438400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53c84d7fa4417cb61095a0b9cc749baa60cbb58f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307</TotalTime>
  <Words>245</Words>
  <Application>Microsoft Office PowerPoint</Application>
  <PresentationFormat>Экран (4:3)</PresentationFormat>
  <Paragraphs>46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Поток</vt:lpstr>
      <vt:lpstr>Слайд 1</vt:lpstr>
      <vt:lpstr>Откуда название?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777</cp:lastModifiedBy>
  <cp:revision>39</cp:revision>
  <dcterms:modified xsi:type="dcterms:W3CDTF">2017-02-10T19:16:50Z</dcterms:modified>
</cp:coreProperties>
</file>