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69" r:id="rId3"/>
    <p:sldId id="271" r:id="rId4"/>
    <p:sldId id="274" r:id="rId5"/>
    <p:sldId id="267" r:id="rId6"/>
    <p:sldId id="268" r:id="rId7"/>
    <p:sldId id="266" r:id="rId8"/>
    <p:sldId id="259" r:id="rId9"/>
    <p:sldId id="272" r:id="rId10"/>
    <p:sldId id="273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2" autoAdjust="0"/>
    <p:restoredTop sz="94579" autoAdjust="0"/>
  </p:normalViewPr>
  <p:slideViewPr>
    <p:cSldViewPr>
      <p:cViewPr>
        <p:scale>
          <a:sx n="60" d="100"/>
          <a:sy n="60" d="100"/>
        </p:scale>
        <p:origin x="-1644" y="-4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3321D-19D9-4706-A504-2C532B989DC7}" type="datetimeFigureOut">
              <a:rPr lang="ru-RU" smtClean="0"/>
              <a:t>24.04.2013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1EBF7-1021-4B95-9AC3-580AE2180FF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3321D-19D9-4706-A504-2C532B989DC7}" type="datetimeFigureOut">
              <a:rPr lang="ru-RU" smtClean="0"/>
              <a:t>24.04.2013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1EBF7-1021-4B95-9AC3-580AE2180F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3321D-19D9-4706-A504-2C532B989DC7}" type="datetimeFigureOut">
              <a:rPr lang="ru-RU" smtClean="0"/>
              <a:t>24.04.2013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1EBF7-1021-4B95-9AC3-580AE2180F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3321D-19D9-4706-A504-2C532B989DC7}" type="datetimeFigureOut">
              <a:rPr lang="ru-RU" smtClean="0"/>
              <a:t>24.04.2013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1EBF7-1021-4B95-9AC3-580AE2180F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3321D-19D9-4706-A504-2C532B989DC7}" type="datetimeFigureOut">
              <a:rPr lang="ru-RU" smtClean="0"/>
              <a:t>24.04.2013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1EBF7-1021-4B95-9AC3-580AE2180FF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3321D-19D9-4706-A504-2C532B989DC7}" type="datetimeFigureOut">
              <a:rPr lang="ru-RU" smtClean="0"/>
              <a:t>24.04.2013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1EBF7-1021-4B95-9AC3-580AE2180F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3321D-19D9-4706-A504-2C532B989DC7}" type="datetimeFigureOut">
              <a:rPr lang="ru-RU" smtClean="0"/>
              <a:t>24.04.2013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1EBF7-1021-4B95-9AC3-580AE2180F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3321D-19D9-4706-A504-2C532B989DC7}" type="datetimeFigureOut">
              <a:rPr lang="ru-RU" smtClean="0"/>
              <a:t>24.04.2013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1EBF7-1021-4B95-9AC3-580AE2180F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3321D-19D9-4706-A504-2C532B989DC7}" type="datetimeFigureOut">
              <a:rPr lang="ru-RU" smtClean="0"/>
              <a:t>24.04.2013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1EBF7-1021-4B95-9AC3-580AE2180F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3321D-19D9-4706-A504-2C532B989DC7}" type="datetimeFigureOut">
              <a:rPr lang="ru-RU" smtClean="0"/>
              <a:t>24.04.2013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1EBF7-1021-4B95-9AC3-580AE2180F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3321D-19D9-4706-A504-2C532B989DC7}" type="datetimeFigureOut">
              <a:rPr lang="ru-RU" smtClean="0"/>
              <a:t>24.04.2013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EE1EBF7-1021-4B95-9AC3-580AE2180FF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B43321D-19D9-4706-A504-2C532B989DC7}" type="datetimeFigureOut">
              <a:rPr lang="ru-RU" smtClean="0"/>
              <a:t>24.04.2013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EE1EBF7-1021-4B95-9AC3-580AE2180FF4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2520280"/>
          </a:xfrm>
        </p:spPr>
        <p:txBody>
          <a:bodyPr>
            <a:noAutofit/>
          </a:bodyPr>
          <a:lstStyle/>
          <a:p>
            <a:pPr marL="342900" lvl="0" indent="-342900" fontAlgn="base">
              <a:spcAft>
                <a:spcPct val="0"/>
              </a:spcAft>
            </a:pPr>
            <a:r>
              <a:rPr lang="ru-RU" sz="3200" b="1" i="1" kern="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Найдите  повторяющиеся буквы и составьте из них название </a:t>
            </a:r>
            <a:br>
              <a:rPr lang="ru-RU" sz="3200" b="1" i="1" kern="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</a:br>
            <a:r>
              <a:rPr lang="ru-RU" sz="3200" b="1" i="1" kern="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швейного изделия</a:t>
            </a:r>
            <a:r>
              <a:rPr lang="ru-RU" sz="3200" b="1" kern="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:</a:t>
            </a:r>
            <a:br>
              <a:rPr lang="ru-RU" sz="3200" b="1" kern="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</a:br>
            <a:endParaRPr lang="ru-RU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115616" y="3068961"/>
            <a:ext cx="7408333" cy="1872208"/>
          </a:xfrm>
        </p:spPr>
        <p:txBody>
          <a:bodyPr>
            <a:normAutofit/>
          </a:bodyPr>
          <a:lstStyle/>
          <a:p>
            <a:pPr marL="0" lvl="0" indent="0" algn="ctr" fontAlgn="base">
              <a:spcAft>
                <a:spcPct val="0"/>
              </a:spcAft>
              <a:buClr>
                <a:srgbClr val="99FF99"/>
              </a:buClr>
              <a:buSzPct val="80000"/>
              <a:buNone/>
            </a:pPr>
            <a:r>
              <a:rPr lang="ru-RU" sz="4800" b="1" kern="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Ю, К, Ш, М, Ю, А, Б, О, Ю, К, С, А, В,</a:t>
            </a:r>
            <a:r>
              <a:rPr lang="ru-RU" sz="4800" kern="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 Б,Г</a:t>
            </a:r>
            <a:endParaRPr lang="ru-RU" sz="4800" kern="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47864" y="4941168"/>
            <a:ext cx="2581156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80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ю</a:t>
            </a:r>
            <a:r>
              <a:rPr lang="ru-RU" sz="8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</a:t>
            </a:r>
            <a:r>
              <a:rPr lang="ru-RU" sz="80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ка</a:t>
            </a: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3823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build="p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pPr algn="ctr"/>
            <a:r>
              <a:rPr lang="ru-RU" dirty="0"/>
              <a:t>Гимнастика для глаз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4389120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Глазки вверх поднимем мы -улыбнемся.</a:t>
            </a:r>
          </a:p>
          <a:p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Глазки вниз опустим мы – улыбнемся.</a:t>
            </a:r>
          </a:p>
          <a:p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Глазки влево повернем - улыбнемся.</a:t>
            </a:r>
          </a:p>
          <a:p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Глазки вправо повернем - улыбнемся.</a:t>
            </a:r>
          </a:p>
          <a:p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И работать мы начнем - улыбнемся.</a:t>
            </a:r>
          </a:p>
          <a:p>
            <a:endParaRPr lang="ru-RU" sz="32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714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МОЛОДЦЫ!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6" y="2276872"/>
            <a:ext cx="8229600" cy="438912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3900" b="1" dirty="0">
                <a:solidFill>
                  <a:schemeClr val="accent1">
                    <a:lumMod val="50000"/>
                  </a:schemeClr>
                </a:solidFill>
              </a:rPr>
              <a:t>Без труда не вытянешь и рыбку из пруда</a:t>
            </a:r>
            <a:r>
              <a:rPr lang="ru-RU" sz="3900" b="1" dirty="0" smtClean="0">
                <a:solidFill>
                  <a:schemeClr val="accent1">
                    <a:lumMod val="50000"/>
                  </a:schemeClr>
                </a:solidFill>
              </a:rPr>
              <a:t>;</a:t>
            </a:r>
          </a:p>
          <a:p>
            <a:pPr marL="0" indent="0">
              <a:buNone/>
            </a:pPr>
            <a:endParaRPr lang="ru-RU" sz="39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39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3900" b="1" dirty="0">
                <a:solidFill>
                  <a:schemeClr val="accent1">
                    <a:lumMod val="50000"/>
                  </a:schemeClr>
                </a:solidFill>
              </a:rPr>
              <a:t>У страха глаза велики</a:t>
            </a:r>
            <a:r>
              <a:rPr lang="ru-RU" sz="3900" b="1" dirty="0" smtClean="0">
                <a:solidFill>
                  <a:schemeClr val="accent1">
                    <a:lumMod val="50000"/>
                  </a:schemeClr>
                </a:solidFill>
              </a:rPr>
              <a:t>;</a:t>
            </a:r>
          </a:p>
          <a:p>
            <a:pPr marL="0" indent="0">
              <a:buNone/>
            </a:pPr>
            <a:endParaRPr lang="ru-RU" sz="39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39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3900" b="1" dirty="0">
                <a:solidFill>
                  <a:schemeClr val="accent1">
                    <a:lumMod val="50000"/>
                  </a:schemeClr>
                </a:solidFill>
              </a:rPr>
              <a:t>Учиться никогда не поздно</a:t>
            </a:r>
            <a:r>
              <a:rPr lang="ru-RU" sz="3900" b="1" dirty="0" smtClean="0">
                <a:solidFill>
                  <a:schemeClr val="accent1">
                    <a:lumMod val="50000"/>
                  </a:schemeClr>
                </a:solidFill>
              </a:rPr>
              <a:t>;</a:t>
            </a:r>
          </a:p>
          <a:p>
            <a:pPr marL="0" indent="0">
              <a:buNone/>
            </a:pPr>
            <a:endParaRPr lang="ru-RU" sz="39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39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3900" b="1" dirty="0">
                <a:solidFill>
                  <a:schemeClr val="accent1">
                    <a:lumMod val="50000"/>
                  </a:schemeClr>
                </a:solidFill>
              </a:rPr>
              <a:t>Не ошибается тот, кто ничего не делает.</a:t>
            </a:r>
          </a:p>
          <a:p>
            <a:endParaRPr lang="ru-RU" sz="39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337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Изменение юбки</a:t>
            </a:r>
            <a:endParaRPr lang="ru-RU" dirty="0"/>
          </a:p>
        </p:txBody>
      </p:sp>
      <p:pic>
        <p:nvPicPr>
          <p:cNvPr id="3" name="Picture 2" descr="C:\Users\eldo\Downloads\art1243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56792"/>
            <a:ext cx="5904654" cy="416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eldo\Downloads\704114652ce9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56792"/>
            <a:ext cx="2736304" cy="4138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3528" y="5949280"/>
            <a:ext cx="24218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набедренная повязка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355976" y="5968408"/>
            <a:ext cx="30090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модели современных юбок</a:t>
            </a:r>
          </a:p>
        </p:txBody>
      </p:sp>
    </p:spTree>
    <p:extLst>
      <p:ext uri="{BB962C8B-B14F-4D97-AF65-F5344CB8AC3E}">
        <p14:creationId xmlns:p14="http://schemas.microsoft.com/office/powerpoint/2010/main" val="1633624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РАЗГАДАЙ КРОССВОРД</a:t>
            </a:r>
            <a:endParaRPr lang="ru-RU" dirty="0"/>
          </a:p>
        </p:txBody>
      </p:sp>
      <p:sp>
        <p:nvSpPr>
          <p:cNvPr id="4" name="Куб 3"/>
          <p:cNvSpPr/>
          <p:nvPr/>
        </p:nvSpPr>
        <p:spPr>
          <a:xfrm>
            <a:off x="1475656" y="2420888"/>
            <a:ext cx="720080" cy="720080"/>
          </a:xfrm>
          <a:prstGeom prst="cub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Б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0" name="Куб 9"/>
          <p:cNvSpPr/>
          <p:nvPr/>
        </p:nvSpPr>
        <p:spPr>
          <a:xfrm>
            <a:off x="2051720" y="2420888"/>
            <a:ext cx="720080" cy="720080"/>
          </a:xfrm>
          <a:prstGeom prst="cub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Р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Куб 12"/>
          <p:cNvSpPr/>
          <p:nvPr/>
        </p:nvSpPr>
        <p:spPr>
          <a:xfrm>
            <a:off x="2627784" y="2420888"/>
            <a:ext cx="720080" cy="720080"/>
          </a:xfrm>
          <a:prstGeom prst="cub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Ю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5" name="Куб 14"/>
          <p:cNvSpPr/>
          <p:nvPr/>
        </p:nvSpPr>
        <p:spPr>
          <a:xfrm>
            <a:off x="1835696" y="3140968"/>
            <a:ext cx="720080" cy="720080"/>
          </a:xfrm>
          <a:prstGeom prst="cub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О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6" name="Куб 15"/>
          <p:cNvSpPr/>
          <p:nvPr/>
        </p:nvSpPr>
        <p:spPr>
          <a:xfrm>
            <a:off x="2411760" y="3140968"/>
            <a:ext cx="720080" cy="720080"/>
          </a:xfrm>
          <a:prstGeom prst="cub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Б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7" name="Куб 16"/>
          <p:cNvSpPr/>
          <p:nvPr/>
        </p:nvSpPr>
        <p:spPr>
          <a:xfrm>
            <a:off x="3203848" y="2420888"/>
            <a:ext cx="720080" cy="720080"/>
          </a:xfrm>
          <a:prstGeom prst="cub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К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9" name="Куб 18"/>
          <p:cNvSpPr/>
          <p:nvPr/>
        </p:nvSpPr>
        <p:spPr>
          <a:xfrm>
            <a:off x="3779912" y="2420888"/>
            <a:ext cx="720080" cy="720080"/>
          </a:xfrm>
          <a:prstGeom prst="cub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И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3" name="Куб 22"/>
          <p:cNvSpPr/>
          <p:nvPr/>
        </p:nvSpPr>
        <p:spPr>
          <a:xfrm>
            <a:off x="2987824" y="3140968"/>
            <a:ext cx="720080" cy="720080"/>
          </a:xfrm>
          <a:prstGeom prst="cub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О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4" name="Куб 23"/>
          <p:cNvSpPr/>
          <p:nvPr/>
        </p:nvSpPr>
        <p:spPr>
          <a:xfrm>
            <a:off x="3563888" y="3140968"/>
            <a:ext cx="720080" cy="720080"/>
          </a:xfrm>
          <a:prstGeom prst="cub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Р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5" name="Куб 24"/>
          <p:cNvSpPr/>
          <p:nvPr/>
        </p:nvSpPr>
        <p:spPr>
          <a:xfrm>
            <a:off x="4139952" y="3140968"/>
            <a:ext cx="720080" cy="720080"/>
          </a:xfrm>
          <a:prstGeom prst="cub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К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6" name="Куб 25"/>
          <p:cNvSpPr/>
          <p:nvPr/>
        </p:nvSpPr>
        <p:spPr>
          <a:xfrm>
            <a:off x="4716016" y="3140968"/>
            <a:ext cx="720080" cy="720080"/>
          </a:xfrm>
          <a:prstGeom prst="cub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А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7" name="Куб 26"/>
          <p:cNvSpPr/>
          <p:nvPr/>
        </p:nvSpPr>
        <p:spPr>
          <a:xfrm>
            <a:off x="1619672" y="3861048"/>
            <a:ext cx="720080" cy="720080"/>
          </a:xfrm>
          <a:prstGeom prst="cub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Т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8" name="Куб 27"/>
          <p:cNvSpPr/>
          <p:nvPr/>
        </p:nvSpPr>
        <p:spPr>
          <a:xfrm>
            <a:off x="2195736" y="3861048"/>
            <a:ext cx="720080" cy="720080"/>
          </a:xfrm>
          <a:prstGeom prst="cub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К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9" name="Куб 28"/>
          <p:cNvSpPr/>
          <p:nvPr/>
        </p:nvSpPr>
        <p:spPr>
          <a:xfrm>
            <a:off x="2771800" y="3861048"/>
            <a:ext cx="720080" cy="720080"/>
          </a:xfrm>
          <a:prstGeom prst="cub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А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0" name="Куб 29"/>
          <p:cNvSpPr/>
          <p:nvPr/>
        </p:nvSpPr>
        <p:spPr>
          <a:xfrm>
            <a:off x="3347864" y="3861048"/>
            <a:ext cx="720080" cy="720080"/>
          </a:xfrm>
          <a:prstGeom prst="cub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Н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2" name="Куб 31"/>
          <p:cNvSpPr/>
          <p:nvPr/>
        </p:nvSpPr>
        <p:spPr>
          <a:xfrm>
            <a:off x="3923928" y="3861048"/>
            <a:ext cx="720080" cy="720080"/>
          </a:xfrm>
          <a:prstGeom prst="cub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Ь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3" name="Куб 32"/>
          <p:cNvSpPr/>
          <p:nvPr/>
        </p:nvSpPr>
        <p:spPr>
          <a:xfrm>
            <a:off x="323528" y="4581128"/>
            <a:ext cx="720080" cy="720080"/>
          </a:xfrm>
          <a:prstGeom prst="cub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И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5" name="Куб 34"/>
          <p:cNvSpPr/>
          <p:nvPr/>
        </p:nvSpPr>
        <p:spPr>
          <a:xfrm>
            <a:off x="899592" y="4581128"/>
            <a:ext cx="720080" cy="720080"/>
          </a:xfrm>
          <a:prstGeom prst="cub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Г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6" name="Куб 35"/>
          <p:cNvSpPr/>
          <p:nvPr/>
        </p:nvSpPr>
        <p:spPr>
          <a:xfrm>
            <a:off x="1475656" y="4581128"/>
            <a:ext cx="720080" cy="720080"/>
          </a:xfrm>
          <a:prstGeom prst="cub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Л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7" name="Куб 36"/>
          <p:cNvSpPr/>
          <p:nvPr/>
        </p:nvSpPr>
        <p:spPr>
          <a:xfrm>
            <a:off x="2051720" y="4581128"/>
            <a:ext cx="720080" cy="720080"/>
          </a:xfrm>
          <a:prstGeom prst="cub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5580112" y="1772816"/>
            <a:ext cx="349188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1.Мужское </a:t>
            </a:r>
            <a:r>
              <a:rPr lang="ru-RU" sz="2400" dirty="0"/>
              <a:t>поясное изделие.</a:t>
            </a:r>
          </a:p>
          <a:p>
            <a:r>
              <a:rPr lang="ru-RU" sz="2400" dirty="0" smtClean="0"/>
              <a:t>2.Полоска ткани, </a:t>
            </a:r>
            <a:r>
              <a:rPr lang="ru-RU" sz="2400" dirty="0"/>
              <a:t>один срез которой собран на сборку и соединен с изделием.</a:t>
            </a:r>
          </a:p>
          <a:p>
            <a:r>
              <a:rPr lang="ru-RU" sz="2400" dirty="0" smtClean="0"/>
              <a:t>3.Переплетение нитей</a:t>
            </a:r>
            <a:r>
              <a:rPr lang="en-US" sz="2400" dirty="0" smtClean="0"/>
              <a:t>.</a:t>
            </a:r>
            <a:r>
              <a:rPr lang="ru-RU" sz="2400" dirty="0" smtClean="0"/>
              <a:t> </a:t>
            </a:r>
            <a:endParaRPr lang="ru-RU" sz="2400" dirty="0"/>
          </a:p>
          <a:p>
            <a:r>
              <a:rPr lang="ru-RU" sz="2400" dirty="0" smtClean="0"/>
              <a:t>4.Инструмент</a:t>
            </a:r>
            <a:r>
              <a:rPr lang="ru-RU" sz="2400" dirty="0"/>
              <a:t>, для выполнения ручных стежков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66021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500"/>
                            </p:stCondLst>
                            <p:childTnLst>
                              <p:par>
                                <p:cTn id="7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000"/>
                            </p:stCondLst>
                            <p:childTnLst>
                              <p:par>
                                <p:cTn id="8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500"/>
                            </p:stCondLst>
                            <p:childTnLst>
                              <p:par>
                                <p:cTn id="10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eldo\Downloads\fizminutka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9459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/>
              <a:t>ЮБКИ ПО НАЗНАЧЕНИЮ</a:t>
            </a:r>
            <a:r>
              <a:rPr lang="ru-RU" dirty="0" smtClean="0"/>
              <a:t>:</a:t>
            </a:r>
            <a:endParaRPr lang="ru-RU" dirty="0"/>
          </a:p>
        </p:txBody>
      </p:sp>
      <p:pic>
        <p:nvPicPr>
          <p:cNvPr id="1026" name="Picture 2" descr="C:\Users\eldo\Downloads\10d42a53638e4d924ad6472c46eabff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889" y="2148622"/>
            <a:ext cx="1639807" cy="2792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eldo\Downloads\c92ef6772b9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9514" y="2148622"/>
            <a:ext cx="1512168" cy="2808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eldo\Downloads\000142595_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5540" y="2148623"/>
            <a:ext cx="1728192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eldo\Downloads\344017-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8433" y="2148623"/>
            <a:ext cx="1531690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5221317"/>
            <a:ext cx="16725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повседневные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986071" y="5219728"/>
            <a:ext cx="14590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спортивные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893404" y="5216550"/>
            <a:ext cx="12724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домашние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480583" y="5183430"/>
            <a:ext cx="16063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праздничные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345939" y="5183430"/>
            <a:ext cx="14173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форменные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543850" y="5949280"/>
            <a:ext cx="14173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форменные</a:t>
            </a:r>
          </a:p>
        </p:txBody>
      </p:sp>
      <p:pic>
        <p:nvPicPr>
          <p:cNvPr id="3" name="Picture 2" descr="C:\Users\eldo\Downloads\1269590962_2626.jpe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2148621"/>
            <a:ext cx="1652922" cy="2792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084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ПО ФОРМЕ ЮБКИ БЫВАЮТ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ПРЯМЫЕ</a:t>
            </a:r>
          </a:p>
          <a:p>
            <a:endParaRPr lang="ru-RU" sz="2800" b="1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РАСКЛЕШЕННЫЕ</a:t>
            </a:r>
          </a:p>
          <a:p>
            <a:endParaRPr lang="ru-RU" sz="2800" b="1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КЛИНЬЕВЫЕ</a:t>
            </a:r>
            <a:endParaRPr lang="ru-RU" sz="2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050" name="Picture 2" descr="C:\Users\eldo\Downloads\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2772164"/>
            <a:ext cx="1531614" cy="2648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eldo\Downloads\5968_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139" y="2768092"/>
            <a:ext cx="1584176" cy="2648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eldo\Downloads\code_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772164"/>
            <a:ext cx="1584176" cy="2648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8556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eldo\Downloads\Ybka-solnce-2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088472"/>
            <a:ext cx="2088232" cy="3004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eldo\Downloads\Ybka-solnce-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2453" y="3088472"/>
            <a:ext cx="2053883" cy="3004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677917" y="260648"/>
            <a:ext cx="7772400" cy="1872208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Пошив расклешенной юбки. Обработка боковых срезов</a:t>
            </a:r>
            <a:endParaRPr lang="ru-RU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755576" y="2132856"/>
            <a:ext cx="7704856" cy="410445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Юбка «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полусолнце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»                Юбка «солнце»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8670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План пошива расклешенной юбки 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fontAlgn="base">
              <a:spcAft>
                <a:spcPct val="0"/>
              </a:spcAft>
              <a:buClr>
                <a:srgbClr val="99FF99"/>
              </a:buClr>
              <a:buSzPct val="80000"/>
              <a:buNone/>
            </a:pPr>
            <a:r>
              <a:rPr lang="ru-RU" sz="4000" b="1" kern="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sto MT" pitchFamily="18" charset="0"/>
              </a:rPr>
              <a:t>1. обработать </a:t>
            </a:r>
            <a:r>
              <a:rPr lang="ru-RU" sz="4000" b="1" kern="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sto MT" pitchFamily="18" charset="0"/>
              </a:rPr>
              <a:t>боковые срезы</a:t>
            </a:r>
            <a:r>
              <a:rPr lang="ru-RU" sz="4000" b="1" kern="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sto MT" pitchFamily="18" charset="0"/>
              </a:rPr>
              <a:t>;</a:t>
            </a:r>
          </a:p>
          <a:p>
            <a:pPr marL="0" lvl="0" indent="0" fontAlgn="base">
              <a:spcAft>
                <a:spcPct val="0"/>
              </a:spcAft>
              <a:buClr>
                <a:srgbClr val="99FF99"/>
              </a:buClr>
              <a:buSzPct val="80000"/>
              <a:buNone/>
            </a:pPr>
            <a:r>
              <a:rPr lang="ru-RU" sz="4000" b="1" kern="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sto MT" pitchFamily="18" charset="0"/>
              </a:rPr>
              <a:t>2. обработать пояс;</a:t>
            </a:r>
            <a:endParaRPr lang="ru-RU" sz="4000" b="1" kern="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sto MT" pitchFamily="18" charset="0"/>
            </a:endParaRPr>
          </a:p>
          <a:p>
            <a:pPr marL="0" lvl="0" indent="0" fontAlgn="base">
              <a:spcAft>
                <a:spcPct val="0"/>
              </a:spcAft>
              <a:buClr>
                <a:srgbClr val="99FF99"/>
              </a:buClr>
              <a:buSzPct val="80000"/>
              <a:buNone/>
            </a:pPr>
            <a:r>
              <a:rPr lang="ru-RU" sz="4000" b="1" kern="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sto MT" pitchFamily="18" charset="0"/>
              </a:rPr>
              <a:t>3.обработать </a:t>
            </a:r>
            <a:r>
              <a:rPr lang="ru-RU" sz="4000" b="1" kern="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sto MT" pitchFamily="18" charset="0"/>
              </a:rPr>
              <a:t>верхний срез;</a:t>
            </a:r>
          </a:p>
          <a:p>
            <a:pPr marL="0" lvl="0" indent="0" fontAlgn="base">
              <a:spcAft>
                <a:spcPct val="0"/>
              </a:spcAft>
              <a:buClr>
                <a:srgbClr val="99FF99"/>
              </a:buClr>
              <a:buSzPct val="80000"/>
              <a:buNone/>
            </a:pPr>
            <a:r>
              <a:rPr lang="ru-RU" sz="4000" b="1" kern="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sto MT" pitchFamily="18" charset="0"/>
              </a:rPr>
              <a:t>4.обработать </a:t>
            </a:r>
            <a:r>
              <a:rPr lang="ru-RU" sz="4000" b="1" kern="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sto MT" pitchFamily="18" charset="0"/>
              </a:rPr>
              <a:t>нижний срез</a:t>
            </a:r>
            <a:r>
              <a:rPr lang="ru-RU" sz="4000" b="1" kern="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sto MT" pitchFamily="18" charset="0"/>
              </a:rPr>
              <a:t>;</a:t>
            </a:r>
            <a:endParaRPr lang="ru-RU" sz="4000" b="1" kern="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sto MT" pitchFamily="18" charset="0"/>
            </a:endParaRPr>
          </a:p>
          <a:p>
            <a:pPr marL="0" lvl="0" indent="0" fontAlgn="base">
              <a:spcAft>
                <a:spcPct val="0"/>
              </a:spcAft>
              <a:buClr>
                <a:srgbClr val="99FF99"/>
              </a:buClr>
              <a:buSzPct val="80000"/>
              <a:buNone/>
            </a:pPr>
            <a:r>
              <a:rPr lang="ru-RU" sz="4000" b="1" kern="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sto MT" pitchFamily="18" charset="0"/>
              </a:rPr>
              <a:t>5.отутюжить </a:t>
            </a:r>
            <a:r>
              <a:rPr lang="ru-RU" sz="4000" b="1" kern="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sto MT" pitchFamily="18" charset="0"/>
              </a:rPr>
              <a:t>юбку.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2708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Материалы и инструменты для практической работы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dirty="0"/>
          </a:p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Крой 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юбки</a:t>
            </a:r>
          </a:p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Нитки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Ножницы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Игла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Булавки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Швейная 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машина</a:t>
            </a:r>
          </a:p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Утюг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4658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820</TotalTime>
  <Words>238</Words>
  <Application>Microsoft Office PowerPoint</Application>
  <PresentationFormat>Экран (4:3)</PresentationFormat>
  <Paragraphs>77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Найдите  повторяющиеся буквы и составьте из них название  швейного изделия: </vt:lpstr>
      <vt:lpstr>Изменение юбки</vt:lpstr>
      <vt:lpstr>РАЗГАДАЙ КРОССВОРД</vt:lpstr>
      <vt:lpstr>Презентация PowerPoint</vt:lpstr>
      <vt:lpstr>ЮБКИ ПО НАЗНАЧЕНИЮ:</vt:lpstr>
      <vt:lpstr>ПО ФОРМЕ ЮБКИ БЫВАЮТ:</vt:lpstr>
      <vt:lpstr>Презентация PowerPoint</vt:lpstr>
      <vt:lpstr>План пошива расклешенной юбки </vt:lpstr>
      <vt:lpstr>Материалы и инструменты для практической работы</vt:lpstr>
      <vt:lpstr>Гимнастика для глаз</vt:lpstr>
      <vt:lpstr>МОЛОДЦЫ!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Пошив расклешенной юбки, расположение швов, обработка боковых срезов</dc:title>
  <dc:creator>eldo</dc:creator>
  <cp:lastModifiedBy>eldo</cp:lastModifiedBy>
  <cp:revision>70</cp:revision>
  <dcterms:created xsi:type="dcterms:W3CDTF">2013-04-16T05:40:56Z</dcterms:created>
  <dcterms:modified xsi:type="dcterms:W3CDTF">2013-04-24T18:33:06Z</dcterms:modified>
</cp:coreProperties>
</file>