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3" r:id="rId5"/>
    <p:sldId id="26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1C5DC-92C8-4D30-ABAD-5801CEF4C71A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1016-24B8-4651-91CB-C84762C55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470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1C5DC-92C8-4D30-ABAD-5801CEF4C71A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1016-24B8-4651-91CB-C84762C55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107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1C5DC-92C8-4D30-ABAD-5801CEF4C71A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1016-24B8-4651-91CB-C84762C55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290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1C5DC-92C8-4D30-ABAD-5801CEF4C71A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1016-24B8-4651-91CB-C84762C55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114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1C5DC-92C8-4D30-ABAD-5801CEF4C71A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1016-24B8-4651-91CB-C84762C55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516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1C5DC-92C8-4D30-ABAD-5801CEF4C71A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1016-24B8-4651-91CB-C84762C55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293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1C5DC-92C8-4D30-ABAD-5801CEF4C71A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1016-24B8-4651-91CB-C84762C55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645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1C5DC-92C8-4D30-ABAD-5801CEF4C71A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1016-24B8-4651-91CB-C84762C55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444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1C5DC-92C8-4D30-ABAD-5801CEF4C71A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1016-24B8-4651-91CB-C84762C55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893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1C5DC-92C8-4D30-ABAD-5801CEF4C71A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1016-24B8-4651-91CB-C84762C55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020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1C5DC-92C8-4D30-ABAD-5801CEF4C71A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71016-24B8-4651-91CB-C84762C55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74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1C5DC-92C8-4D30-ABAD-5801CEF4C71A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71016-24B8-4651-91CB-C84762C55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14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EVlukina\Мои документы\Загрузки\0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5868"/>
            <a:ext cx="8352928" cy="628926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2967335"/>
            <a:ext cx="6174432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Психолого-педагогические </a:t>
            </a:r>
            <a:r>
              <a:rPr lang="ru-RU" sz="2400" b="1" dirty="0" smtClean="0"/>
              <a:t>основы</a:t>
            </a:r>
          </a:p>
          <a:p>
            <a:pPr algn="ctr"/>
            <a:r>
              <a:rPr lang="ru-RU" sz="2400" b="1" dirty="0" smtClean="0"/>
              <a:t> </a:t>
            </a:r>
            <a:r>
              <a:rPr lang="ru-RU" sz="2400" b="1" dirty="0"/>
              <a:t>развития и воспитания дошкольников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в </a:t>
            </a:r>
            <a:r>
              <a:rPr lang="ru-RU" sz="2400" b="1" dirty="0"/>
              <a:t>контексте перехода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на </a:t>
            </a:r>
            <a:r>
              <a:rPr lang="ru-RU" sz="2400" b="1" dirty="0"/>
              <a:t>ФГОС ДО </a:t>
            </a:r>
            <a:endParaRPr lang="ru-RU" sz="2400" b="1" dirty="0" smtClean="0"/>
          </a:p>
          <a:p>
            <a:endParaRPr lang="ru-RU" sz="2400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итогам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курсов повышения квалификации в 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МИОО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92696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Научно-практическая конференция    воспитателей дошкольных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отделений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школы №2055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142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EVlukina\Мои документы\Загрузки\0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9109" y="116632"/>
            <a:ext cx="9577064" cy="628926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Documents and Settings\EVlukina\Рабочий стол\конференция\imgp0878-qp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84093">
            <a:off x="251520" y="926214"/>
            <a:ext cx="5616624" cy="42124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12160" y="620688"/>
            <a:ext cx="28803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15 декабря в нашем комплексе состоялась научно-практическая конференция воспитателей дошкольного  отделения.  Она стала итогом  обучения на курсах повышения квалификации.</a:t>
            </a:r>
          </a:p>
          <a:p>
            <a:pPr algn="ctr"/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Вела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конференцию  кандидат педагогических наук, заведующая кафедрой педагогики и методики дошкольного образования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МИОО Мельникова Ольга Викторовна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31532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EVlukina\Мои документы\Загрузки\0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352928" cy="628926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EVlukina\Рабочий стол\конференция\imgp0862-qp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08720"/>
            <a:ext cx="4176125" cy="31320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Documents and Settings\EVlukina\Рабочий стол\конференция\imgp0866-qp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7426">
            <a:off x="4912870" y="309117"/>
            <a:ext cx="3491328" cy="2618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EVlukina\Рабочий стол\конференция\imgp0871-qp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591" y="3462885"/>
            <a:ext cx="3168012" cy="23760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2996952"/>
            <a:ext cx="50405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Представители </a:t>
            </a:r>
            <a:r>
              <a:rPr lang="ru-RU" dirty="0"/>
              <a:t>всех структурных подразделений  дошкольного образования  выступили с презентациями о своем опыте работы </a:t>
            </a:r>
            <a:r>
              <a:rPr lang="ru-RU" dirty="0" smtClean="0"/>
              <a:t>по освоению образовательных областей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1221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EVlukina\Мои документы\Загрузки\0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835"/>
            <a:ext cx="8352928" cy="628926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Documents and Settings\EVlukina\Рабочий стол\конференция\imgp0885-qp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3398">
            <a:off x="4929677" y="524663"/>
            <a:ext cx="3594416" cy="2695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Documents and Settings\EVlukina\Рабочий стол\конференция\imgp0887-qp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4396">
            <a:off x="4915613" y="3083817"/>
            <a:ext cx="3617107" cy="27128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Documents and Settings\EVlukina\Рабочий стол\конференция\imgp0884-qp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775"/>
            <a:ext cx="3264024" cy="24480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967335"/>
            <a:ext cx="45365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Творческий проект по созданию мультфильма с детьми дошкольного возраста  «Увлекаясь чудесами, создаем мультфильмы сами» – тема выступления  педагогов Лукиной Е.В., Ивановой Л.В.,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995585"/>
            <a:ext cx="46085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Цифровая анимация как средство развития речевой и изобразительной деятельности дошкольников  является инновационной технологией в образовательном процессе дошкольников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Дмитриевой И.Н., 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Конашенковой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С.Н., Полищук А.А.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303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EVlukina\Мои документы\Загрузки\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8352928" cy="628926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244334"/>
            <a:ext cx="55240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/>
              <a:t>Благодарим за внимание!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310407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99</Words>
  <Application>Microsoft Office PowerPoint</Application>
  <PresentationFormat>Экран (4:3)</PresentationFormat>
  <Paragraphs>44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Kraftway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GEG</dc:creator>
  <cp:lastModifiedBy>Лукина Елена Валентиновна</cp:lastModifiedBy>
  <cp:revision>19</cp:revision>
  <dcterms:created xsi:type="dcterms:W3CDTF">2015-12-16T07:41:56Z</dcterms:created>
  <dcterms:modified xsi:type="dcterms:W3CDTF">2017-02-10T13:36:58Z</dcterms:modified>
</cp:coreProperties>
</file>