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85" r:id="rId4"/>
    <p:sldId id="268" r:id="rId5"/>
    <p:sldId id="283" r:id="rId6"/>
    <p:sldId id="28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D86918-F224-4248-AE7C-B859426C3BD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AEA21C-7CDB-4B89-8BA3-A3404F594C7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28092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образовательное учреждение «Детский сад № 2»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848544" cy="5184576"/>
          </a:xfrm>
        </p:spPr>
        <p:txBody>
          <a:bodyPr>
            <a:normAutofit/>
          </a:bodyPr>
          <a:lstStyle/>
          <a:p>
            <a:pPr algn="ctr"/>
            <a:r>
              <a:rPr lang="ru-RU" sz="5600" b="1" dirty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Проект «Сердечко для </a:t>
            </a:r>
            <a:r>
              <a:rPr lang="ru-RU" sz="56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дровосека»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Выполнила воспитатель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ервой категории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МБДОУ «Детский сад № 2»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Егорова Ольга Александровна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г. Балахна, 2017г.</a:t>
            </a:r>
            <a:endParaRPr lang="ru-RU" sz="2000" b="1" dirty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98" y="3212976"/>
            <a:ext cx="2750620" cy="299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9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336704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Ожидаемые результаты проекта: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ts val="1675"/>
              </a:lnSpc>
              <a:spcAft>
                <a:spcPts val="1000"/>
              </a:spcAft>
              <a:buNone/>
            </a:pPr>
            <a:r>
              <a:rPr lang="ru-RU" sz="3200" b="1" dirty="0">
                <a:latin typeface="Calibri"/>
                <a:ea typeface="Times New Roman"/>
                <a:cs typeface="Times New Roman"/>
              </a:rPr>
              <a:t> 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300" u="sng" dirty="0">
                <a:latin typeface="Times New Roman"/>
                <a:ea typeface="Times New Roman"/>
              </a:rPr>
              <a:t>Личностные:</a:t>
            </a:r>
            <a:endParaRPr lang="ru-RU" sz="2300" dirty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1.Развитие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творческой активности детей, освоение детьми старшего дошкольного возраста различных видов творчества;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2.Формирование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коммуникативных способностей, </a:t>
            </a:r>
            <a:r>
              <a:rPr lang="ru-RU" sz="2300" dirty="0" err="1">
                <a:latin typeface="Times New Roman"/>
                <a:ea typeface="Times New Roman"/>
                <a:cs typeface="Times New Roman"/>
              </a:rPr>
              <a:t>эмпатии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3.Формирование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этических чувств доброжелательности и эмоционально-нравственной отзывчивости, понимания и сопереживания чувствам других людей;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4.Уважительное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отношение к художественной литературе, формирование эстетических потребностей, ценностей и чувств;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5.Участие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в творческой жизни группы, детского сада.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u="sng" dirty="0">
                <a:latin typeface="Times New Roman"/>
                <a:ea typeface="Times New Roman"/>
                <a:cs typeface="Times New Roman"/>
              </a:rPr>
              <a:t>Предметные: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1.Формирование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устойчивого интереса к сказке и различным видам (или какому-либо виду) музыкально-творческой деятельности;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2.Умение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воспринимать музыку и  выражать свое отношение к музыкальным произведениям;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300" dirty="0" smtClean="0">
                <a:latin typeface="Times New Roman"/>
                <a:ea typeface="Times New Roman"/>
                <a:cs typeface="Times New Roman"/>
              </a:rPr>
              <a:t>3.Умение </a:t>
            </a:r>
            <a:r>
              <a:rPr lang="ru-RU" sz="2300" dirty="0">
                <a:latin typeface="Times New Roman"/>
                <a:ea typeface="Times New Roman"/>
                <a:cs typeface="Times New Roman"/>
              </a:rPr>
              <a:t>воплощать музыкальные образы при создании театрализованных и музыкально-пластических композиций, исполнении вокально-хоровых произведений, в импровизациях;</a:t>
            </a:r>
            <a:endParaRPr lang="ru-RU" sz="2300" dirty="0">
              <a:latin typeface="Calibri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41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352928" cy="6480720"/>
          </a:xfrm>
        </p:spPr>
        <p:txBody>
          <a:bodyPr/>
          <a:lstStyle/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1.Формирование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 музыкальной культуры, развитие художественного вкуса и интереса к музыкальному и театральному искусству.</a:t>
            </a:r>
          </a:p>
          <a:p>
            <a:pPr marL="0" lvl="0" indent="0" algn="just">
              <a:lnSpc>
                <a:spcPts val="1675"/>
              </a:lnSpc>
              <a:spcAft>
                <a:spcPts val="1000"/>
              </a:spcAft>
              <a:buNone/>
            </a:pP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ts val="1675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2.Формирование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дошкольников умения связно размышлять о сказке, оценивать ее содержание;</a:t>
            </a: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3.Обогащение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словаря детей, совершенствование  диалогической речи, связной речи, использование в речи разнообразных языковых средств;</a:t>
            </a: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4.Продуктивное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сотрудничество (общение, взаимодействие) со сверстниками при решении различных музыкально-творческих задач в музыкально-эстетической деятельности. </a:t>
            </a:r>
          </a:p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4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Перспективы дальнейшего использования</a:t>
            </a:r>
          </a:p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Макет данного проекта можно реализовать по любому литературному произведению, выбранному для инсценировки детьми в дошкольных учреждениях.</a:t>
            </a:r>
          </a:p>
          <a:p>
            <a:pPr marL="0" indent="0" algn="ctr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01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336704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lnSpc>
                <a:spcPts val="1675"/>
              </a:lnSpc>
              <a:spcAft>
                <a:spcPts val="0"/>
              </a:spcAft>
              <a:buNone/>
            </a:pPr>
            <a:endParaRPr lang="ru-RU" sz="45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/>
                <a:ea typeface="Times New Roman"/>
              </a:rPr>
              <a:t>Список </a:t>
            </a:r>
            <a:r>
              <a:rPr lang="ru-RU" sz="6000" dirty="0">
                <a:latin typeface="Times New Roman"/>
                <a:ea typeface="Times New Roman"/>
              </a:rPr>
              <a:t>литературы:</a:t>
            </a: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1.Алексеева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Л.Н. Музыка: учебно-наглядные материалы для детей старшего дошкольного возраста Л.Н. Алексеева, Т.Э. </a:t>
            </a:r>
            <a:r>
              <a:rPr lang="ru-RU" sz="5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Тютюнникова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– М.:АСТ, 1998 </a:t>
            </a: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2.Бекина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С.И. Музыка и движение: упражнения, игры и пляски для детей 6-7 лет: из опыта работы музыкальных руководителей детских садов С.И. </a:t>
            </a:r>
            <a:r>
              <a:rPr lang="ru-RU" sz="5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Бекина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Т.П. Ломова, Е.Н.  Соковнина. – М.: Просвещение, 1984.</a:t>
            </a: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3.Михайлова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М. А. Развитие музыкальных способностей детей: популярное пособие для родителей и педагогов М. А. Михайлова. – Ярославль: Академия развития, 1997</a:t>
            </a: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4.Учите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петь: Песни и упражнения для развития голоса у детей 6-7 лет: книга для воспитателя и музыкального руководителя детского сада сост. Т. М. Орлова, С. И. </a:t>
            </a:r>
            <a:r>
              <a:rPr lang="ru-RU" sz="5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Бекина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– М.: АСТ, 2011</a:t>
            </a: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5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5.Антипина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Е.А. Театрализованная деятельность в детском саду: Игры, упражнения, сценарии. М.: ТЦ Сфера, 2003</a:t>
            </a:r>
            <a:r>
              <a:rPr lang="ru-RU" sz="5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г.</a:t>
            </a: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5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6.Кудрявцева </a:t>
            </a:r>
            <a:r>
              <a:rPr lang="ru-RU" sz="5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Н.Ю. «Готовимся к празднику» Методика изготовления костюмов, кукол, декораций для детского спектакля. Москва: Школьная Пресса, 2011г.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2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Фоторепортаж </a:t>
            </a:r>
            <a:r>
              <a:rPr lang="ru-RU" dirty="0" smtClean="0"/>
              <a:t>театрального представления</a:t>
            </a:r>
            <a:endParaRPr lang="ru-RU" dirty="0"/>
          </a:p>
        </p:txBody>
      </p:sp>
      <p:pic>
        <p:nvPicPr>
          <p:cNvPr id="1026" name="Picture 2" descr="C:\Users\Oleg\Desktop\Новая папка\DSC_05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488832" cy="499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43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4664"/>
            <a:ext cx="3898828" cy="5835584"/>
          </a:xfrm>
          <a:prstGeom prst="rect">
            <a:avLst/>
          </a:prstGeom>
        </p:spPr>
      </p:pic>
      <p:pic>
        <p:nvPicPr>
          <p:cNvPr id="2050" name="Picture 2" descr="C:\Users\Oleg\Desktop\Новая папка\DSC_059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960440" cy="59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26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33456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Видеосъемка «Детского телевидения» </a:t>
            </a:r>
            <a:br>
              <a:rPr lang="ru-RU" sz="3600" b="1" dirty="0" smtClean="0"/>
            </a:br>
            <a:r>
              <a:rPr lang="ru-RU" sz="3600" b="1" dirty="0" smtClean="0"/>
              <a:t>г. Балахна</a:t>
            </a:r>
            <a:endParaRPr lang="ru-RU" sz="36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09" y="1268760"/>
            <a:ext cx="7594293" cy="5073844"/>
          </a:xfrm>
        </p:spPr>
      </p:pic>
    </p:spTree>
    <p:extLst>
      <p:ext uri="{BB962C8B-B14F-4D97-AF65-F5344CB8AC3E}">
        <p14:creationId xmlns:p14="http://schemas.microsoft.com/office/powerpoint/2010/main" val="203405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5" y="620688"/>
            <a:ext cx="4270142" cy="285293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04822"/>
            <a:ext cx="4281395" cy="2860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65" y="3716945"/>
            <a:ext cx="4304696" cy="28760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715" y="3716945"/>
            <a:ext cx="4304696" cy="287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203350" cy="280831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332656"/>
            <a:ext cx="4203350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3673616"/>
            <a:ext cx="4250994" cy="2840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57" y="3660909"/>
            <a:ext cx="4270013" cy="28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8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80728"/>
            <a:ext cx="3418227" cy="51110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70" y="369993"/>
            <a:ext cx="4518988" cy="30191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70" y="3645024"/>
            <a:ext cx="4518988" cy="301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5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64" y="548680"/>
            <a:ext cx="4382669" cy="29281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35382"/>
            <a:ext cx="4345465" cy="29032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64" y="3789040"/>
            <a:ext cx="4274620" cy="2855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63" y="3789040"/>
            <a:ext cx="4274620" cy="285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9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488106"/>
            <a:ext cx="4773216" cy="60932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«Сердечко для дровосека» осуществляется, как увлекательная игровая, творческая деятельность, направленная на активизацию речевого общения и развитие музыкальных способностей. Интеграционный подход позволяет развивать в единстве речевую, познавательную активность, творческие способности, навыки общения, эмоциональную отзывчивость ребёнка.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" y="458977"/>
            <a:ext cx="3984717" cy="592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4176464" cy="27903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98455"/>
            <a:ext cx="4176464" cy="27903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89040"/>
            <a:ext cx="4176464" cy="27903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89040"/>
            <a:ext cx="4176464" cy="279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7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5095052" cy="34040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780928"/>
            <a:ext cx="560446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68760"/>
            <a:ext cx="5281133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0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1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Актуальность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692696"/>
            <a:ext cx="4752528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 состоит в том, что он сочетает в себе средства и способы развития творческих и речевых способностей ребенка. Можно утверждать, что музыкальная деятельность является источником развития чувств, глубоких переживаний и открытий ребенка, приобщает его к духовным ценностям. В игре незаметно  активизируется словарь ребенка, совершенствуется звуковая культура речи, ее интонационный строй, диалогическая речь, ее грамматический строй.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8" y="908720"/>
            <a:ext cx="3941290" cy="521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8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b="1" dirty="0">
                <a:solidFill>
                  <a:srgbClr val="04617B"/>
                </a:solidFill>
              </a:rPr>
              <a:t>Паспорт проекта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488734"/>
              </p:ext>
            </p:extLst>
          </p:nvPr>
        </p:nvGraphicFramePr>
        <p:xfrm>
          <a:off x="395536" y="692696"/>
          <a:ext cx="8496944" cy="6027257"/>
        </p:xfrm>
        <a:graphic>
          <a:graphicData uri="http://schemas.openxmlformats.org/drawingml/2006/table">
            <a:tbl>
              <a:tblPr firstRow="1" firstCol="1" bandRow="1"/>
              <a:tblGrid>
                <a:gridCol w="2448272"/>
                <a:gridCol w="6048672"/>
              </a:tblGrid>
              <a:tr h="464922"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400" b="1" i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проекта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«Сердечко</a:t>
                      </a:r>
                      <a:r>
                        <a:rPr lang="ru-RU" sz="2400" b="1" i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для дровосека</a:t>
                      </a:r>
                      <a:r>
                        <a:rPr lang="ru-RU" sz="24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2400" b="1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157"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Идейный </a:t>
                      </a:r>
                      <a:r>
                        <a:rPr lang="ru-RU" sz="2000" b="1" i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вдохновитель проекта</a:t>
                      </a: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Авторы и разработчики проекта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Шуржунова</a:t>
                      </a:r>
                      <a:r>
                        <a:rPr lang="ru-RU" sz="240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Людмила Анатольевна – заведующий МБДОУ «Детский сад № 2»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Карякина Екатерина Николаевна – музыкальный руководитель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Егорова (Морозова) Ольга Александровна воспитатель группы № 4(подготовительная группа комбинированного вида)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Маслова Ольга Леонидовна – воспитатель группы № 3(старшая)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b="1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2000" b="1" i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какую возрастную и социальную группу нацелен проект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Дети  </a:t>
                      </a:r>
                      <a:r>
                        <a:rPr lang="ru-RU" sz="240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старшего  дошкольного возраста,  а также дети старшего дошкольного возраста с  ОНР, родители воспитанников ДОУ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4280"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Цель </a:t>
                      </a:r>
                      <a:r>
                        <a:rPr lang="ru-RU" sz="2000" b="1" i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 задачи проекта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Цель</a:t>
                      </a: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ru-RU" sz="240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Создание  оптимальных условий для  развития  творческих способностей и речи  у детей дошкольного возраста через  музыкально-игровую и театральную   деятельность. Приобщение  детей к  художественной литературе, раскрытие  ценности совместного творчества детей и их родителей.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6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971146"/>
              </p:ext>
            </p:extLst>
          </p:nvPr>
        </p:nvGraphicFramePr>
        <p:xfrm>
          <a:off x="251520" y="124837"/>
          <a:ext cx="8784976" cy="6045200"/>
        </p:xfrm>
        <a:graphic>
          <a:graphicData uri="http://schemas.openxmlformats.org/drawingml/2006/table">
            <a:tbl>
              <a:tblPr firstRow="1" firstCol="1" bandRow="1"/>
              <a:tblGrid>
                <a:gridCol w="2401457"/>
                <a:gridCol w="6383519"/>
              </a:tblGrid>
              <a:tr h="5904656"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Задачи: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 Создавать условия для развития творческой активности детей и поэтапного освоения детьми различных видов творчества.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2.Обогащать словарь детей, совершенствовать диалогическую речь, связную речь, воспитывать умение использовать в речи разнообразные языковые средства.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3.Познакомить с произведением </a:t>
                      </a:r>
                      <a:r>
                        <a:rPr lang="ru-RU" sz="2400" b="0" i="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А.Волкова</a:t>
                      </a:r>
                      <a:r>
                        <a:rPr lang="ru-RU" sz="2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«Волшебник Изумрудного города», учить узнавать персонажей сказки, знать название и автора, пересказывать содержание, высказывать свое отношение к героям сказки;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4.Закреплять умения использовать средства выразительности (позы, жесты, мимику, интонации, движения) и разные виды музыкальной деятельности (пение, танец, игра на детских музыкальных инструментах, импровизация, музыкальная игра); готовить необходимые атрибуты и декорации для будущего праздника, распределять между собой обязанности и роли.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2" y="1196752"/>
            <a:ext cx="2622037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6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480720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812318"/>
              </p:ext>
            </p:extLst>
          </p:nvPr>
        </p:nvGraphicFramePr>
        <p:xfrm>
          <a:off x="467544" y="91641"/>
          <a:ext cx="8496944" cy="6196584"/>
        </p:xfrm>
        <a:graphic>
          <a:graphicData uri="http://schemas.openxmlformats.org/drawingml/2006/table">
            <a:tbl>
              <a:tblPr firstRow="1" firstCol="1" bandRow="1"/>
              <a:tblGrid>
                <a:gridCol w="2448272"/>
                <a:gridCol w="6048672"/>
              </a:tblGrid>
              <a:tr h="2617279">
                <a:tc>
                  <a:txBody>
                    <a:bodyPr/>
                    <a:lstStyle/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5.Развивать творческую самостоятельность и эстетический вкус дошкольников в организации театрализованных  и музыкальных игр, в создании и передаче образов, отчетливость произношения, традиции семейного чтения.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6.Воспитывать партнерские отношения между детьми, коммуникативные качества, создавать радостный эмоциональный настрой, поощрять творческую инициативу.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реализации проекта</a:t>
                      </a:r>
                      <a:endParaRPr lang="ru-RU" sz="20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месяца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90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проекта</a:t>
                      </a: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Творческий</a:t>
                      </a:r>
                      <a:endParaRPr lang="ru-RU" sz="24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862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проекта</a:t>
                      </a:r>
                    </a:p>
                    <a:p>
                      <a:pPr algn="ctr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000" b="1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Дети, родители, педагоги МБДОУ «Детский сад № 2»</a:t>
                      </a:r>
                    </a:p>
                    <a:p>
                      <a:pPr algn="l">
                        <a:lnSpc>
                          <a:spcPts val="1675"/>
                        </a:lnSpc>
                        <a:spcAft>
                          <a:spcPts val="0"/>
                        </a:spcAft>
                      </a:pPr>
                      <a:endParaRPr lang="ru-RU" sz="2400" b="1" i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4" y="116632"/>
            <a:ext cx="267025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8640"/>
            <a:ext cx="8702623" cy="6073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75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Стратегия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достижения поставленных задач</a:t>
            </a:r>
            <a:endParaRPr lang="ru-RU" sz="2400" b="1" u="sng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ts val="1675"/>
              </a:lnSpc>
              <a:spcAft>
                <a:spcPts val="0"/>
              </a:spcAft>
            </a:pPr>
            <a:endParaRPr lang="ru-RU" sz="2000" b="1" u="sng" dirty="0">
              <a:latin typeface="Times New Roman"/>
              <a:ea typeface="Times New Roman"/>
            </a:endParaRPr>
          </a:p>
          <a:p>
            <a:pPr algn="just">
              <a:lnSpc>
                <a:spcPts val="1675"/>
              </a:lnSpc>
              <a:spcAft>
                <a:spcPts val="0"/>
              </a:spcAft>
            </a:pPr>
            <a:r>
              <a:rPr lang="ru-RU" sz="2000" b="1" u="sng" dirty="0" smtClean="0">
                <a:latin typeface="Times New Roman"/>
                <a:ea typeface="Times New Roman"/>
              </a:rPr>
              <a:t>Первый </a:t>
            </a:r>
            <a:r>
              <a:rPr lang="ru-RU" sz="2000" b="1" u="sng" dirty="0">
                <a:latin typeface="Times New Roman"/>
                <a:ea typeface="Times New Roman"/>
              </a:rPr>
              <a:t>этап 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u="sng" dirty="0" smtClean="0">
                <a:latin typeface="Times New Roman"/>
                <a:ea typeface="Times New Roman"/>
              </a:rPr>
              <a:t>Цель</a:t>
            </a:r>
            <a:r>
              <a:rPr lang="ru-RU" sz="2400" u="sng" dirty="0">
                <a:latin typeface="Times New Roman"/>
                <a:ea typeface="Times New Roman"/>
              </a:rPr>
              <a:t>: </a:t>
            </a:r>
            <a:r>
              <a:rPr lang="ru-RU" sz="2400" dirty="0">
                <a:latin typeface="Times New Roman"/>
                <a:ea typeface="Times New Roman"/>
              </a:rPr>
              <a:t>формирование интереса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к </a:t>
            </a:r>
            <a:r>
              <a:rPr lang="ru-RU" sz="2400" dirty="0">
                <a:latin typeface="Times New Roman"/>
                <a:ea typeface="Times New Roman"/>
              </a:rPr>
              <a:t>тематике проекта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Составление плана работы;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Изучение литературы по теме;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Анкетирование родителей;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Оформление родительского уголка.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Размещение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рекомендаций, консультаций для родителей;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Уточнение формулировок проблемы, темы, целей и задач;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Подбор наглядно-дидактических пособий, демонстрационного материала для викторин; природного, бросового материала для ручного труда;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Оформление книжного уголка.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457200" algn="just">
              <a:lnSpc>
                <a:spcPts val="1675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48680"/>
            <a:ext cx="2568327" cy="327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85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640871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800" b="1" u="sng" dirty="0">
                <a:latin typeface="Times New Roman"/>
                <a:ea typeface="Times New Roman"/>
              </a:rPr>
              <a:t>Второй  этап: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u="sng" dirty="0">
                <a:latin typeface="Times New Roman"/>
                <a:ea typeface="Times New Roman"/>
              </a:rPr>
              <a:t>Цель: </a:t>
            </a:r>
            <a:r>
              <a:rPr lang="ru-RU" dirty="0">
                <a:latin typeface="Times New Roman"/>
                <a:ea typeface="Times New Roman"/>
              </a:rPr>
              <a:t>формирование знаний , умений и навыков при решении проблем с помощью взрослого и самостоятельно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1.  Просмотр и обсуждение мультипликационных фильмов «Волшебник Изумрудного города» и «Приключения в Изумрудном городе</a:t>
            </a:r>
            <a:r>
              <a:rPr lang="ru-RU" dirty="0" smtClean="0">
                <a:latin typeface="Times New Roman"/>
                <a:ea typeface="Times New Roman"/>
              </a:rPr>
              <a:t>»;</a:t>
            </a: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2.Чтение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повести А. Волкова «Волшебник Изумрудного города»,  беседы по ходу прочтения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сказки;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3.Рассматривание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иллюстраций Л. Владимирского, В.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Чижикова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к сказке.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Беседы.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4.Рисование сюжетных иллюстраций к сказке, раскрашивание картинок. Создание книги рисунков « Однажды в  Волшебной стране».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5.Придумывание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сказки собственного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сочинения.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6.Выставка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рисунков « По дорогам сказки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».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4445" indent="0" algn="just">
              <a:spcAft>
                <a:spcPts val="0"/>
              </a:spcAft>
              <a:buNone/>
            </a:pPr>
            <a:r>
              <a:rPr lang="ru-RU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7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Игры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драмматизации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по сюжетам сказки.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37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336704"/>
          </a:xfrm>
        </p:spPr>
        <p:txBody>
          <a:bodyPr>
            <a:normAutofit fontScale="92500"/>
          </a:bodyPr>
          <a:lstStyle/>
          <a:p>
            <a:pPr marL="27051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8.  Коллективная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работа с детьми в технике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квиллинг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«Сердечко для дровосека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».</a:t>
            </a:r>
          </a:p>
          <a:p>
            <a:pPr marL="27051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9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 Литературная викторина по сказке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А.Волкова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«Волшебник Изумрудного города».</a:t>
            </a:r>
          </a:p>
          <a:p>
            <a:pPr marL="27051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10. Театральная мастерская: совместное изготовление детьми и взрослыми атрибутов к сказке, костюмов, декораций для театрально-литературного произведения.</a:t>
            </a:r>
          </a:p>
          <a:p>
            <a:pPr mar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11.Проведение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музыкальных, дидактических, словесных игр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</a:p>
          <a:p>
            <a:pPr marL="4445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12. Разучивание песен и танцев к заключительному празднику.</a:t>
            </a:r>
          </a:p>
          <a:p>
            <a:pPr marL="4445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marL="4445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Третий </a:t>
            </a:r>
            <a:r>
              <a:rPr lang="ru-RU" b="1" u="sng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этап: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445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445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b="1" u="sng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самореализация всех участников проекта.</a:t>
            </a:r>
          </a:p>
          <a:p>
            <a:pPr marL="4445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1.Выставка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поделок из природного и бросового материалов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«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Соломенное чучело - Страшила», сделанных совместно родителями с детьми. Рассказ ребенка о своей поделке (Составление описательного рассказа).</a:t>
            </a: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2.Изготовление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афиши, пригласительных билетов.</a:t>
            </a:r>
          </a:p>
          <a:p>
            <a:pPr marL="0" lvl="0" indent="0" algn="just">
              <a:lnSpc>
                <a:spcPts val="1675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3.Показ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спектакля «Элли в Волшебной стране». </a:t>
            </a:r>
          </a:p>
          <a:p>
            <a:pPr marL="0" lvl="0" indent="0" algn="just">
              <a:lnSpc>
                <a:spcPts val="1675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4.Интервью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и воспитателя для «Детского телевидения»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после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спектакля.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74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764</Words>
  <Application>Microsoft Office PowerPoint</Application>
  <PresentationFormat>Экран (4:3)</PresentationFormat>
  <Paragraphs>133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Муниципальное  бюджетное дошкольное образовательное учреждение «Детский сад № 2»</vt:lpstr>
      <vt:lpstr>Презентация PowerPoint</vt:lpstr>
      <vt:lpstr>Актуальность</vt:lpstr>
      <vt:lpstr>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Фоторепортаж театрального представления</vt:lpstr>
      <vt:lpstr>Презентация PowerPoint</vt:lpstr>
      <vt:lpstr>Видеосъемка «Детского телевидения»  г. Балахна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«Сердечко для дровосека»</dc:title>
  <dc:creator>Oleg</dc:creator>
  <cp:lastModifiedBy>Oleg</cp:lastModifiedBy>
  <cp:revision>25</cp:revision>
  <dcterms:created xsi:type="dcterms:W3CDTF">2017-02-09T18:34:51Z</dcterms:created>
  <dcterms:modified xsi:type="dcterms:W3CDTF">2017-02-10T18:10:16Z</dcterms:modified>
</cp:coreProperties>
</file>