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0B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35DCC27-202A-41DB-8C5E-11ADC3AEF3BB}" type="datetimeFigureOut">
              <a:rPr lang="ru-RU" smtClean="0"/>
              <a:t>10.02.2017</a:t>
            </a:fld>
            <a:endParaRPr lang="ru-RU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DD228B-54B8-4631-8B14-C1E6FBEB349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CC27-202A-41DB-8C5E-11ADC3AEF3BB}" type="datetimeFigureOut">
              <a:rPr lang="ru-RU" smtClean="0"/>
              <a:t>10.02.2017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D228B-54B8-4631-8B14-C1E6FBEB349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CC27-202A-41DB-8C5E-11ADC3AEF3BB}" type="datetimeFigureOut">
              <a:rPr lang="ru-RU" smtClean="0"/>
              <a:t>10.02.2017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EDD228B-54B8-4631-8B14-C1E6FBEB349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CC27-202A-41DB-8C5E-11ADC3AEF3BB}" type="datetimeFigureOut">
              <a:rPr lang="ru-RU" smtClean="0"/>
              <a:t>10.02.2017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D228B-54B8-4631-8B14-C1E6FBEB349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5DCC27-202A-41DB-8C5E-11ADC3AEF3BB}" type="datetimeFigureOut">
              <a:rPr lang="ru-RU" smtClean="0"/>
              <a:t>10.02.2017</a:t>
            </a:fld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EDD228B-54B8-4631-8B14-C1E6FBEB349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CC27-202A-41DB-8C5E-11ADC3AEF3BB}" type="datetimeFigureOut">
              <a:rPr lang="ru-RU" smtClean="0"/>
              <a:t>10.02.2017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D228B-54B8-4631-8B14-C1E6FBEB349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CC27-202A-41DB-8C5E-11ADC3AEF3BB}" type="datetimeFigureOut">
              <a:rPr lang="ru-RU" smtClean="0"/>
              <a:t>10.02.2017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D228B-54B8-4631-8B14-C1E6FBEB349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CC27-202A-41DB-8C5E-11ADC3AEF3BB}" type="datetimeFigureOut">
              <a:rPr lang="ru-RU" smtClean="0"/>
              <a:t>10.02.2017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D228B-54B8-4631-8B14-C1E6FBEB349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CC27-202A-41DB-8C5E-11ADC3AEF3BB}" type="datetimeFigureOut">
              <a:rPr lang="ru-RU" smtClean="0"/>
              <a:t>10.02.2017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D228B-54B8-4631-8B14-C1E6FBEB349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CC27-202A-41DB-8C5E-11ADC3AEF3BB}" type="datetimeFigureOut">
              <a:rPr lang="ru-RU" smtClean="0"/>
              <a:t>10.02.2017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DD228B-54B8-4631-8B14-C1E6FBEB349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CC27-202A-41DB-8C5E-11ADC3AEF3BB}" type="datetimeFigureOut">
              <a:rPr lang="ru-RU" smtClean="0"/>
              <a:t>10.02.2017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D228B-54B8-4631-8B14-C1E6FBEB349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535DCC27-202A-41DB-8C5E-11ADC3AEF3BB}" type="datetimeFigureOut">
              <a:rPr lang="ru-RU" smtClean="0"/>
              <a:t>10.02.2017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EEDD228B-54B8-4631-8B14-C1E6FBEB3491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Психолого-педагогическое сопровождение детей с ограниченными возможностями здоровья  в классах, реализующих адаптированную основную общеобразовательную программу в условиях ФГОС НОО.</a:t>
            </a:r>
          </a:p>
        </p:txBody>
      </p:sp>
    </p:spTree>
    <p:extLst>
      <p:ext uri="{BB962C8B-B14F-4D97-AF65-F5344CB8AC3E}">
        <p14:creationId xmlns:p14="http://schemas.microsoft.com/office/powerpoint/2010/main" val="3998199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1844824"/>
            <a:ext cx="8352928" cy="4263392"/>
          </a:xfrm>
        </p:spPr>
        <p:txBody>
          <a:bodyPr/>
          <a:lstStyle/>
          <a:p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Коррекционно – развивающий этап </a:t>
            </a: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 направлены на коррекционную работу с эмоционально-волевой сферой, с познавательной сферой ребёнка, на формирование базовых учебных умений и навыков, коррекцию речевых нарушений.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 – методический этап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индивидуальных комплексных программ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1908963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06273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Контрольный этап </a:t>
            </a:r>
          </a:p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текущей диагностики и промежуточного консилиума.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Обсуждается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развития наиболее сложных детей, корригируются программы, принимается решение об изменении формы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решается вопрос об адекватных формах обучения в школе.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	Итоговый этап </a:t>
            </a:r>
          </a:p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итогам года проводится завершающий консилиум, где обсуждается выполнение задач учебного года, планируется дальнейшая работа. Любая работа специалистов осуществляется при постоянном взаимодействии с учителем и родителями.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 – методический этап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индивидуальных комплексных программ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1080126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6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2187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00808"/>
            <a:ext cx="5040559" cy="4824535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целостной системы, обеспечивающей оптимальные педагогические условия для детей с трудностями в обучении (в соответствии с их возрастными индивидуально-типологическими особенностями, состоянием соматического и нервно-психического здоровья), способствующие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адаптации, реабилитации и личностному росту детей в социуме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60648"/>
            <a:ext cx="8464280" cy="1440160"/>
          </a:xfrm>
        </p:spPr>
        <p:txBody>
          <a:bodyPr/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психолого – педагогического сопровождения 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780928"/>
            <a:ext cx="3697216" cy="2772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47797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999" y="1988839"/>
            <a:ext cx="8511481" cy="4137639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и групповая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(индивидуальное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групповое)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(индивидуальная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групповая)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организационно-методическая деятельность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просвещение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88640"/>
            <a:ext cx="8511480" cy="1296143"/>
          </a:xfrm>
        </p:spPr>
        <p:txBody>
          <a:bodyPr/>
          <a:lstStyle/>
          <a:p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(направления) работ по психолого-педагогическому сопровождению: </a:t>
            </a:r>
          </a:p>
        </p:txBody>
      </p:sp>
    </p:spTree>
    <p:extLst>
      <p:ext uri="{BB962C8B-B14F-4D97-AF65-F5344CB8AC3E}">
        <p14:creationId xmlns:p14="http://schemas.microsoft.com/office/powerpoint/2010/main" val="1110931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238974"/>
            <a:ext cx="3397746" cy="241418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5" y="1700808"/>
            <a:ext cx="6624736" cy="4950289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всестороннее изучение речи обучающихся;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индивидуально-групповых и фронтальных занятий;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ПМПк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по их запросам;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 помощи учителям по преодолению трудностей при освоении обучающимися родного языка;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 сопровождения.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60648"/>
            <a:ext cx="8524850" cy="1149593"/>
          </a:xfrm>
        </p:spPr>
        <p:txBody>
          <a:bodyPr/>
          <a:lstStyle/>
          <a:p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обязанности учителя-логопеда входит:</a:t>
            </a:r>
          </a:p>
        </p:txBody>
      </p:sp>
    </p:spTree>
    <p:extLst>
      <p:ext uri="{BB962C8B-B14F-4D97-AF65-F5344CB8AC3E}">
        <p14:creationId xmlns:p14="http://schemas.microsoft.com/office/powerpoint/2010/main" val="2741685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645024"/>
            <a:ext cx="3563888" cy="178194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5" y="1719070"/>
            <a:ext cx="7344815" cy="4950289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комплексное обследование познавательной и эмоционально – волевой сфер, выявление сильных и слабых сторон;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особенностей интеллектуального развития, личностных и поведенческих реакций;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групповых и индивидуальных занятий;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продуктивных способов мыслительной деятельности;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ПМПк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 помощи учителям;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по их запросам;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психолого-педагогической компетентности педагогов и родителей;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 сопровождения.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76672"/>
            <a:ext cx="8763000" cy="933569"/>
          </a:xfrm>
        </p:spPr>
        <p:txBody>
          <a:bodyPr/>
          <a:lstStyle/>
          <a:p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обязанности педагога-психолога входит:</a:t>
            </a:r>
            <a:b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500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533253"/>
            <a:ext cx="2886075" cy="204787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5" y="1844824"/>
            <a:ext cx="7632847" cy="4824535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комплексное обследование познавательной и эмоционально – волевой сфер, выявление сильных и слабых сторон;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обучающихся с целью выявления их индивидуальных особенностей;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динамикой психического развития и эффективности специализированной коррекционной помощи;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ПМПк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индивидуальных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групповых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учителями, воспитателями ГПД, учителем-логопедом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педагогом – психологом,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социальным педагогом по сопровождению обучающихся;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родителями  (лицами их заменяющими);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 сопровождения.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76671"/>
            <a:ext cx="8295456" cy="933569"/>
          </a:xfrm>
        </p:spPr>
        <p:txBody>
          <a:bodyPr/>
          <a:lstStyle/>
          <a:p>
            <a:r>
              <a:rPr lang="ru-RU" dirty="0">
                <a:solidFill>
                  <a:srgbClr val="C50B9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обязанности классного руководителя входит: </a:t>
            </a:r>
            <a:br>
              <a:rPr lang="ru-RU" dirty="0">
                <a:solidFill>
                  <a:srgbClr val="C50B9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50B9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906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19070"/>
            <a:ext cx="3635895" cy="4950290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обследования жилищно-бытовых условий;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учителями, воспитателями ГПД;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родителями  (лицами их заменяющими), их консультирование;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ПМПк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76671"/>
            <a:ext cx="8367464" cy="933569"/>
          </a:xfrm>
        </p:spPr>
        <p:txBody>
          <a:bodyPr/>
          <a:lstStyle/>
          <a:p>
            <a:r>
              <a:rPr lang="ru-RU" dirty="0">
                <a:solidFill>
                  <a:srgbClr val="FFC000"/>
                </a:solidFill>
              </a:rPr>
              <a:t>В обязанности социального педагога входит:</a:t>
            </a:r>
            <a:br>
              <a:rPr lang="ru-RU" dirty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505" y="2420888"/>
            <a:ext cx="4697163" cy="32252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52820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Диагностико–консультативный этап </a:t>
            </a:r>
          </a:p>
          <a:p>
            <a:pPr marL="4572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многоуровневая диагностика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специалистами с целью определения уровня развития каждого ребёнка: педагогом (учебная и познавательная деятельность); логопедом (речевая деятельность); психологом (познавательная деятельность и эмоционально – личностное развитие). По результатам диагностики каждый специалист заполняет представление на учащегося.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60648"/>
            <a:ext cx="8367464" cy="1149593"/>
          </a:xfrm>
        </p:spPr>
        <p:txBody>
          <a:bodyPr/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психолого – педагогического сопровождения учащихся с ОВЗ в условиях реализации ФГОС НОО.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287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 – методический этап </a:t>
            </a:r>
          </a:p>
          <a:p>
            <a:pPr marL="4572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индивидуальных комплексных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 коррекционной работы.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496944" cy="910378"/>
          </a:xfrm>
        </p:spPr>
        <p:txBody>
          <a:bodyPr/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психолого – педагогического сопровождения учащихся с ОВЗ в условиях реализации ФГОС НОО.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501008"/>
            <a:ext cx="6410325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163955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164</TotalTime>
  <Words>460</Words>
  <Application>Microsoft Office PowerPoint</Application>
  <PresentationFormat>Экран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Сетка</vt:lpstr>
      <vt:lpstr>Психолого-педагогическое сопровождение детей с ограниченными возможностями здоровья  в классах, реализующих адаптированную основную общеобразовательную программу в условиях ФГОС НОО.</vt:lpstr>
      <vt:lpstr>Цель психолого – педагогического сопровождения  </vt:lpstr>
      <vt:lpstr>Виды (направления) работ по психолого-педагогическому сопровождению: </vt:lpstr>
      <vt:lpstr>В обязанности учителя-логопеда входит:</vt:lpstr>
      <vt:lpstr>В обязанности педагога-психолога входит: </vt:lpstr>
      <vt:lpstr>В обязанности классного руководителя входит:  </vt:lpstr>
      <vt:lpstr>В обязанности социального педагога входит: </vt:lpstr>
      <vt:lpstr>Основные этапы психолого – педагогического сопровождения учащихся с ОВЗ в условиях реализации ФГОС НОО. </vt:lpstr>
      <vt:lpstr>Основные этапы психолого – педагогического сопровождения учащихся с ОВЗ в условиях реализации ФГОС НОО. </vt:lpstr>
      <vt:lpstr>Организационно – методический этап  Составление индивидуальных комплексных программ развития</vt:lpstr>
      <vt:lpstr>Организационно – методический этап  Составление индивидуальных комплексных программ развития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Психолого-педагогическое сопровождение детей с ограниченными возможностями здоровья  в классах, реализующих адаптированную основную общеобразовательную программу в условиях ФГОС НОО.</dc:title>
  <dc:creator>радуга</dc:creator>
  <cp:lastModifiedBy>радуга</cp:lastModifiedBy>
  <cp:revision>7</cp:revision>
  <dcterms:created xsi:type="dcterms:W3CDTF">2017-02-06T12:32:05Z</dcterms:created>
  <dcterms:modified xsi:type="dcterms:W3CDTF">2017-02-10T06:34:09Z</dcterms:modified>
</cp:coreProperties>
</file>