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3" r:id="rId6"/>
    <p:sldId id="261" r:id="rId7"/>
    <p:sldId id="262" r:id="rId8"/>
    <p:sldId id="265" r:id="rId9"/>
    <p:sldId id="268" r:id="rId10"/>
    <p:sldId id="270" r:id="rId11"/>
    <p:sldId id="272" r:id="rId12"/>
    <p:sldId id="274" r:id="rId13"/>
    <p:sldId id="278" r:id="rId14"/>
    <p:sldId id="280" r:id="rId15"/>
    <p:sldId id="282" r:id="rId16"/>
    <p:sldId id="283" r:id="rId17"/>
    <p:sldId id="28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Социальная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реклама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C000"/>
                </a:solidFill>
              </a:rPr>
              <a:t>на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тему</a:t>
            </a:r>
            <a:r>
              <a:rPr lang="ru-RU" dirty="0" smtClean="0">
                <a:solidFill>
                  <a:srgbClr val="92D050"/>
                </a:solidFill>
              </a:rPr>
              <a:t>: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курение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B0F0"/>
                </a:solidFill>
              </a:rPr>
              <a:t>хорошо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или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плохо</a:t>
            </a:r>
            <a:r>
              <a:rPr lang="ru-RU" dirty="0" smtClean="0">
                <a:solidFill>
                  <a:srgbClr val="7030A0"/>
                </a:solidFill>
              </a:rPr>
              <a:t>?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944116">
            <a:off x="5439544" y="5445224"/>
            <a:ext cx="3704456" cy="12241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Проект подготовила ученица 7 класса «а» Спиридонова Софья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cs304901.vk.me/v304901588/d84/vwwKFTUatd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demotiva.ru/i/7/e/4/eb026d8a928ab0b2b73b64a912d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76056" y="1556792"/>
            <a:ext cx="3689992" cy="4539208"/>
          </a:xfrm>
        </p:spPr>
        <p:txBody>
          <a:bodyPr/>
          <a:lstStyle/>
          <a:p>
            <a:r>
              <a:rPr lang="ru-RU" dirty="0" smtClean="0"/>
              <a:t>Спаси жизнь. Погаси </a:t>
            </a:r>
            <a:endParaRPr lang="ru-RU" dirty="0"/>
          </a:p>
        </p:txBody>
      </p:sp>
      <p:pic>
        <p:nvPicPr>
          <p:cNvPr id="1026" name="Picture 2" descr="http://files.adme.ru/files/news/part_13/139605/929705-R3L8T8D-600-23.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24536" cy="6850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372200" y="1556792"/>
            <a:ext cx="2393848" cy="4539208"/>
          </a:xfrm>
        </p:spPr>
        <p:txBody>
          <a:bodyPr/>
          <a:lstStyle/>
          <a:p>
            <a:r>
              <a:rPr lang="ru-RU" dirty="0" smtClean="0"/>
              <a:t>Одумайся! Пока не слишком поздно</a:t>
            </a:r>
            <a:endParaRPr lang="ru-RU" dirty="0"/>
          </a:p>
        </p:txBody>
      </p:sp>
      <p:pic>
        <p:nvPicPr>
          <p:cNvPr id="33794" name="Picture 2" descr="http://files.adme.ru/files/news/part_13/139605/928305-R3L8T8D-600-47.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182544" cy="6957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620688"/>
            <a:ext cx="2753888" cy="59851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На самом деле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908720"/>
            <a:ext cx="2519192" cy="50405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На рекламе сигарет </a:t>
            </a:r>
            <a:endParaRPr lang="ru-RU" dirty="0"/>
          </a:p>
        </p:txBody>
      </p:sp>
      <p:pic>
        <p:nvPicPr>
          <p:cNvPr id="36866" name="Picture 2" descr="http://files.adme.ru/files/news/part_2/23443/5025305-R3L8T8D-600-coloribus-integration-102784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484784"/>
            <a:ext cx="3320991" cy="4680520"/>
          </a:xfrm>
          <a:prstGeom prst="rect">
            <a:avLst/>
          </a:prstGeom>
          <a:noFill/>
        </p:spPr>
      </p:pic>
      <p:pic>
        <p:nvPicPr>
          <p:cNvPr id="36868" name="Picture 4" descr="http://files.adme.ru/files/news/part_2/23443/5025355-R3L8T8D-600-coloribus-integration-102786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84784"/>
            <a:ext cx="3504658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Тлей изнутри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62" name="Picture 2" descr="http://files.adme.ru/files/news/part_2/23443/5025705-R3L8T8D-600-coloribus-integration-120587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4139952" cy="5373216"/>
          </a:xfrm>
          <a:prstGeom prst="rect">
            <a:avLst/>
          </a:prstGeom>
          <a:noFill/>
        </p:spPr>
      </p:pic>
      <p:pic>
        <p:nvPicPr>
          <p:cNvPr id="40964" name="Picture 4" descr="http://files.adme.ru/files/news/part_2/23443/5025755-R3L8T8D-600-coloribus-integration-120105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484784"/>
            <a:ext cx="2664296" cy="5373216"/>
          </a:xfrm>
          <a:prstGeom prst="rect">
            <a:avLst/>
          </a:prstGeom>
          <a:noFill/>
        </p:spPr>
      </p:pic>
      <p:pic>
        <p:nvPicPr>
          <p:cNvPr id="40966" name="Picture 6" descr="http://files.adme.ru/files/news/part_2/23443/5025805-R3L8T8D-600-coloribus-integration-120105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484784"/>
            <a:ext cx="2978696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Убивай свою жизнь дальше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9938" name="Picture 2" descr="http://www.1000ideas.ru/wp-content/gallery/anti-smoking/anti-smoking-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3491880" cy="5373216"/>
          </a:xfrm>
          <a:prstGeom prst="rect">
            <a:avLst/>
          </a:prstGeom>
          <a:noFill/>
        </p:spPr>
      </p:pic>
      <p:pic>
        <p:nvPicPr>
          <p:cNvPr id="39940" name="Picture 4" descr="http://www.1000ideas.ru/wp-content/gallery/anti-smoking/anti-smoking-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484784"/>
            <a:ext cx="3168352" cy="5373216"/>
          </a:xfrm>
          <a:prstGeom prst="rect">
            <a:avLst/>
          </a:prstGeom>
          <a:noFill/>
        </p:spPr>
      </p:pic>
      <p:pic>
        <p:nvPicPr>
          <p:cNvPr id="39942" name="Picture 6" descr="http://www.1000ideas.ru/wp-content/gallery/anti-smoking/anti-smoking-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484785"/>
            <a:ext cx="2635052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http://www.1000ideas.ru/wp-content/gallery/anti-smoking/anti-smoking-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65104"/>
            <a:ext cx="9144000" cy="2492896"/>
          </a:xfrm>
          <a:prstGeom prst="rect">
            <a:avLst/>
          </a:prstGeom>
          <a:noFill/>
        </p:spPr>
      </p:pic>
      <p:pic>
        <p:nvPicPr>
          <p:cNvPr id="43012" name="Picture 4" descr="http://www.1000ideas.ru/wp-content/gallery/anti-smoking/anti-smoking-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4864"/>
            <a:ext cx="9144000" cy="2160239"/>
          </a:xfrm>
          <a:prstGeom prst="rect">
            <a:avLst/>
          </a:prstGeom>
          <a:noFill/>
        </p:spPr>
      </p:pic>
      <p:pic>
        <p:nvPicPr>
          <p:cNvPr id="43014" name="Picture 6" descr="http://www.1000ideas.ru/wp-content/gallery/anti-smoking/anti-smoking-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Мнение окружающих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19200"/>
            <a:ext cx="8442520" cy="497815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accent4"/>
                </a:solidFill>
              </a:rPr>
              <a:t>Курение?</a:t>
            </a:r>
            <a:r>
              <a:rPr lang="ru-RU" dirty="0" smtClean="0">
                <a:solidFill>
                  <a:schemeClr val="accent4"/>
                </a:solidFill>
              </a:rPr>
              <a:t> Почему люди курят? Хорошо это или плохо?</a:t>
            </a:r>
            <a:br>
              <a:rPr lang="ru-RU" dirty="0" smtClean="0">
                <a:solidFill>
                  <a:schemeClr val="accent4"/>
                </a:solidFill>
              </a:rPr>
            </a:br>
            <a:r>
              <a:rPr lang="ru-RU" dirty="0" smtClean="0">
                <a:solidFill>
                  <a:schemeClr val="accent4"/>
                </a:solidFill>
              </a:rPr>
              <a:t>На сегоднешный день очень большой процент людей во всём мире </a:t>
            </a:r>
            <a:r>
              <a:rPr lang="ru-RU" dirty="0" smtClean="0">
                <a:solidFill>
                  <a:schemeClr val="accent4"/>
                </a:solidFill>
              </a:rPr>
              <a:t>курит</a:t>
            </a:r>
            <a:r>
              <a:rPr lang="ru-RU" dirty="0" smtClean="0">
                <a:solidFill>
                  <a:schemeClr val="accent4"/>
                </a:solidFill>
              </a:rPr>
              <a:t>. </a:t>
            </a:r>
            <a:r>
              <a:rPr lang="ru-RU" dirty="0" smtClean="0">
                <a:solidFill>
                  <a:schemeClr val="accent4"/>
                </a:solidFill>
              </a:rPr>
              <a:t>Интересно, </a:t>
            </a:r>
            <a:r>
              <a:rPr lang="ru-RU" dirty="0" smtClean="0">
                <a:solidFill>
                  <a:schemeClr val="accent4"/>
                </a:solidFill>
              </a:rPr>
              <a:t>почему? </a:t>
            </a:r>
            <a:r>
              <a:rPr lang="ru-RU" dirty="0" smtClean="0">
                <a:solidFill>
                  <a:schemeClr val="accent4"/>
                </a:solidFill>
              </a:rPr>
              <a:t>Ответы опрошенных:</a:t>
            </a:r>
          </a:p>
          <a:p>
            <a:r>
              <a:rPr lang="ru-RU" dirty="0" smtClean="0">
                <a:solidFill>
                  <a:schemeClr val="accent4"/>
                </a:solidFill>
              </a:rPr>
              <a:t>Потому что </a:t>
            </a:r>
            <a:r>
              <a:rPr lang="ru-RU" dirty="0" smtClean="0">
                <a:solidFill>
                  <a:schemeClr val="accent4"/>
                </a:solidFill>
              </a:rPr>
              <a:t>курение помогает людям при стрессовых </a:t>
            </a:r>
            <a:r>
              <a:rPr lang="ru-RU" dirty="0" smtClean="0">
                <a:solidFill>
                  <a:schemeClr val="accent4"/>
                </a:solidFill>
              </a:rPr>
              <a:t>ситуациях. </a:t>
            </a:r>
          </a:p>
          <a:p>
            <a:r>
              <a:rPr lang="ru-RU" dirty="0" smtClean="0">
                <a:solidFill>
                  <a:schemeClr val="accent4"/>
                </a:solidFill>
              </a:rPr>
              <a:t>Это </a:t>
            </a:r>
            <a:r>
              <a:rPr lang="ru-RU" dirty="0" smtClean="0">
                <a:solidFill>
                  <a:schemeClr val="accent4"/>
                </a:solidFill>
              </a:rPr>
              <a:t>уже зависимость. </a:t>
            </a:r>
            <a:endParaRPr lang="ru-RU" dirty="0" smtClean="0">
              <a:solidFill>
                <a:schemeClr val="accent4"/>
              </a:solidFill>
            </a:endParaRPr>
          </a:p>
          <a:p>
            <a:r>
              <a:rPr lang="ru-RU" dirty="0" smtClean="0">
                <a:solidFill>
                  <a:schemeClr val="accent4"/>
                </a:solidFill>
              </a:rPr>
              <a:t>Из </a:t>
            </a:r>
            <a:r>
              <a:rPr lang="ru-RU" dirty="0" smtClean="0">
                <a:solidFill>
                  <a:schemeClr val="accent4"/>
                </a:solidFill>
              </a:rPr>
              <a:t>моих </a:t>
            </a:r>
            <a:r>
              <a:rPr lang="ru-RU" dirty="0" smtClean="0">
                <a:solidFill>
                  <a:schemeClr val="accent4"/>
                </a:solidFill>
              </a:rPr>
              <a:t>знакомых </a:t>
            </a:r>
            <a:r>
              <a:rPr lang="ru-RU" dirty="0" smtClean="0">
                <a:solidFill>
                  <a:schemeClr val="accent4"/>
                </a:solidFill>
              </a:rPr>
              <a:t>процентов 70% курят, и что - это хорошо? Нет, конечно! </a:t>
            </a:r>
            <a:r>
              <a:rPr lang="ru-RU" dirty="0" smtClean="0">
                <a:solidFill>
                  <a:schemeClr val="accent4"/>
                </a:solidFill>
              </a:rPr>
              <a:t>Я </a:t>
            </a:r>
            <a:r>
              <a:rPr lang="ru-RU" dirty="0" smtClean="0">
                <a:solidFill>
                  <a:schemeClr val="accent4"/>
                </a:solidFill>
              </a:rPr>
              <a:t>нахожусь </a:t>
            </a:r>
            <a:r>
              <a:rPr lang="ru-RU" dirty="0" smtClean="0">
                <a:solidFill>
                  <a:schemeClr val="accent4"/>
                </a:solidFill>
              </a:rPr>
              <a:t>рядом </a:t>
            </a:r>
            <a:r>
              <a:rPr lang="ru-RU" dirty="0" smtClean="0">
                <a:solidFill>
                  <a:schemeClr val="accent4"/>
                </a:solidFill>
              </a:rPr>
              <a:t>с ними,  </a:t>
            </a:r>
            <a:r>
              <a:rPr lang="ru-RU" dirty="0" smtClean="0">
                <a:solidFill>
                  <a:schemeClr val="accent4"/>
                </a:solidFill>
              </a:rPr>
              <a:t>значит, я </a:t>
            </a:r>
            <a:r>
              <a:rPr lang="ru-RU" dirty="0" smtClean="0">
                <a:solidFill>
                  <a:schemeClr val="accent4"/>
                </a:solidFill>
              </a:rPr>
              <a:t>сам по себе уже курю, </a:t>
            </a:r>
            <a:r>
              <a:rPr lang="ru-RU" dirty="0" smtClean="0">
                <a:solidFill>
                  <a:schemeClr val="accent4"/>
                </a:solidFill>
              </a:rPr>
              <a:t>я «пассивный курильщик". </a:t>
            </a:r>
          </a:p>
          <a:p>
            <a:r>
              <a:rPr lang="ru-RU" dirty="0" smtClean="0">
                <a:solidFill>
                  <a:schemeClr val="accent4"/>
                </a:solidFill>
              </a:rPr>
              <a:t>Меня </a:t>
            </a:r>
            <a:r>
              <a:rPr lang="ru-RU" dirty="0" smtClean="0">
                <a:solidFill>
                  <a:schemeClr val="accent4"/>
                </a:solidFill>
              </a:rPr>
              <a:t>напрягает этот запах, этот дым вокруг меня, и такое впечатление, что от него никогда не избавлюсь! </a:t>
            </a:r>
            <a:endParaRPr lang="ru-RU" dirty="0" smtClean="0">
              <a:solidFill>
                <a:schemeClr val="accent4"/>
              </a:solidFill>
            </a:endParaRPr>
          </a:p>
          <a:p>
            <a:r>
              <a:rPr lang="ru-RU" dirty="0" smtClean="0">
                <a:solidFill>
                  <a:schemeClr val="accent4"/>
                </a:solidFill>
              </a:rPr>
              <a:t>Я </a:t>
            </a:r>
            <a:r>
              <a:rPr lang="ru-RU" dirty="0" smtClean="0">
                <a:solidFill>
                  <a:schemeClr val="accent4"/>
                </a:solidFill>
              </a:rPr>
              <a:t>попробовал покурить, но мне не понравилось, и отныне я курить не буду!!! Мне это не интересно, у меня немного другие интересы! </a:t>
            </a:r>
            <a:endParaRPr lang="ru-RU" dirty="0" smtClean="0">
              <a:solidFill>
                <a:schemeClr val="accent4"/>
              </a:solidFill>
            </a:endParaRPr>
          </a:p>
          <a:p>
            <a:r>
              <a:rPr lang="ru-RU" dirty="0" smtClean="0">
                <a:solidFill>
                  <a:schemeClr val="accent4"/>
                </a:solidFill>
              </a:rPr>
              <a:t> </a:t>
            </a:r>
            <a:r>
              <a:rPr lang="ru-RU" dirty="0" smtClean="0">
                <a:solidFill>
                  <a:schemeClr val="accent4"/>
                </a:solidFill>
              </a:rPr>
              <a:t>300 - 500 </a:t>
            </a:r>
            <a:r>
              <a:rPr lang="ru-RU" dirty="0" smtClean="0">
                <a:solidFill>
                  <a:schemeClr val="accent4"/>
                </a:solidFill>
              </a:rPr>
              <a:t>руб. </a:t>
            </a:r>
            <a:r>
              <a:rPr lang="ru-RU" dirty="0" smtClean="0">
                <a:solidFill>
                  <a:schemeClr val="accent4"/>
                </a:solidFill>
              </a:rPr>
              <a:t>в месяц на сигареты я </a:t>
            </a:r>
            <a:r>
              <a:rPr lang="ru-RU" dirty="0" smtClean="0">
                <a:solidFill>
                  <a:schemeClr val="accent4"/>
                </a:solidFill>
              </a:rPr>
              <a:t>не </a:t>
            </a:r>
            <a:r>
              <a:rPr lang="ru-RU" dirty="0" smtClean="0">
                <a:solidFill>
                  <a:schemeClr val="accent4"/>
                </a:solidFill>
              </a:rPr>
              <a:t>хочу </a:t>
            </a:r>
            <a:r>
              <a:rPr lang="ru-RU" dirty="0" smtClean="0">
                <a:solidFill>
                  <a:schemeClr val="accent4"/>
                </a:solidFill>
              </a:rPr>
              <a:t>выкидывать </a:t>
            </a:r>
            <a:r>
              <a:rPr lang="ru-RU" dirty="0" smtClean="0">
                <a:solidFill>
                  <a:schemeClr val="accent4"/>
                </a:solidFill>
              </a:rPr>
              <a:t>и не хочу зависеть от сигареты!!!!</a:t>
            </a:r>
            <a:br>
              <a:rPr lang="ru-RU" dirty="0" smtClean="0">
                <a:solidFill>
                  <a:schemeClr val="accent4"/>
                </a:solidFill>
              </a:rPr>
            </a:b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1026" name="Picture 2" descr="C:\Users\Семен\AppData\Local\Microsoft\Windows\Temporary Internet Files\Content.IE5\R2G9ZGA5\MP90034170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-171399"/>
            <a:ext cx="2483768" cy="17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Мнение моего старшего брата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В юности было интересно, казалось, что более эффектно выгляжу. Уже в армии курящим давали время на перекур, таким нехитрым образом удавалось отдохнуть от работы или занятий больше, чем некурящим. В институте уже курили все и вопросов </a:t>
            </a:r>
            <a:r>
              <a:rPr lang="ru-RU" dirty="0" smtClean="0">
                <a:solidFill>
                  <a:srgbClr val="7030A0"/>
                </a:solidFill>
              </a:rPr>
              <a:t>«почему» </a:t>
            </a:r>
            <a:r>
              <a:rPr lang="ru-RU" dirty="0" smtClean="0">
                <a:solidFill>
                  <a:srgbClr val="7030A0"/>
                </a:solidFill>
              </a:rPr>
              <a:t>не возникало. </a:t>
            </a:r>
            <a:r>
              <a:rPr lang="ru-RU" dirty="0" smtClean="0">
                <a:solidFill>
                  <a:srgbClr val="7030A0"/>
                </a:solidFill>
              </a:rPr>
              <a:t>Сегодня это </a:t>
            </a:r>
            <a:r>
              <a:rPr lang="ru-RU" dirty="0" smtClean="0">
                <a:solidFill>
                  <a:srgbClr val="7030A0"/>
                </a:solidFill>
              </a:rPr>
              <a:t>уже физиологическая привычка и психологическая, которая 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доставляет неудобства по жизни, а вот бросить так </a:t>
            </a:r>
            <a:r>
              <a:rPr lang="ru-RU" dirty="0" smtClean="0">
                <a:solidFill>
                  <a:srgbClr val="7030A0"/>
                </a:solidFill>
              </a:rPr>
              <a:t>легко, </a:t>
            </a:r>
            <a:r>
              <a:rPr lang="ru-RU" dirty="0" smtClean="0">
                <a:solidFill>
                  <a:srgbClr val="7030A0"/>
                </a:solidFill>
              </a:rPr>
              <a:t>как в юности уже не получается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 о запрете курения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784976" cy="4925144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Минздравсоцразвития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внесло </a:t>
            </a:r>
            <a:r>
              <a:rPr lang="ru-RU" dirty="0" smtClean="0">
                <a:solidFill>
                  <a:srgbClr val="FFFF00"/>
                </a:solidFill>
              </a:rPr>
              <a:t>в правительство РФ радикальный законопроект «О защите здоровья населения от последствий потребления табака».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На сайте ведомства можно ознакомиться с его полным текстом. Самым глобальным из предложенных Минздравом нововведений является полный запрет на курение в общественных местах. Также, по замыслу авторов документа, табачная продукция должна исчезнуть из ларьков и киосков. Как пишет РБК </a:t>
            </a:r>
            <a:r>
              <a:rPr lang="ru-RU" dirty="0" err="1" smtClean="0">
                <a:solidFill>
                  <a:srgbClr val="00B050"/>
                </a:solidFill>
              </a:rPr>
              <a:t>Daily</a:t>
            </a:r>
            <a:r>
              <a:rPr lang="ru-RU" dirty="0" smtClean="0">
                <a:solidFill>
                  <a:srgbClr val="00B050"/>
                </a:solidFill>
              </a:rPr>
              <a:t>, законопроект предложен в рамках исполнения конвенции Всемирной организации здравоохранения по борьбе против табака (Россия присоединилась к ней только лишь в 2008 году). Хочется отметить, что </a:t>
            </a:r>
            <a:r>
              <a:rPr lang="ru-RU" b="1" dirty="0" smtClean="0">
                <a:solidFill>
                  <a:srgbClr val="00B050"/>
                </a:solidFill>
              </a:rPr>
              <a:t>закон не направлен на ущемление прав курильщиков</a:t>
            </a:r>
            <a:r>
              <a:rPr lang="ru-RU" dirty="0" smtClean="0">
                <a:solidFill>
                  <a:srgbClr val="00B050"/>
                </a:solidFill>
              </a:rPr>
              <a:t>, так как не предписывает отказ от курения, а только ограничивает места где будет полностью запрещено курение, как это делается во всех цивилизованных странах.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accent4"/>
                </a:solidFill>
              </a:rPr>
              <a:t>12.02.2013 - Госдума рассмотрела и приняла "антитабачный" законопроект в третьем, окончательном, чтении.</a:t>
            </a:r>
            <a:endParaRPr lang="ru-RU" dirty="0" smtClean="0">
              <a:solidFill>
                <a:schemeClr val="accent4"/>
              </a:solidFill>
            </a:endParaRP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 1 июня 2013 г. полностью вступил в силу закон о курении для части учреждений, а именно запрещено курение в: госучреждениях, вузах, школах, больницах, стадионах, (ресторанам и кафе дали фору до 1 июня 2014 года), подъездах, лифтах, на балконах если это мешает соседям, парках, скверах, поездах, на вокзалах, у метро, курение в присутствии детей может расцениваться как пример для подражания и нанесения вреда здоровью так же будет наказываться штрафом - "курилки" могут остаться только на предприятиях и в офисах, на усмотрение их руководства, но при этом для руководителей таких предприятий будет введён высокий налог. (На первом этапе закона о курении, решено не штрафовать курильщиков, а ограничится пока лишь замечанием и предупреждением так как пока не выработан план выписки штрафов, в общем всё как и положено в России...)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Слоганы о курении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Подари себе рак.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ЗОЖ, организация. Её лозунг в День отказа от курения 31 мая 2010, Москва 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Давайте отбросим курение как можно дальше.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Табак – тебе враг.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ДЕНЬ ОТКАЗА ОТ КУРЕНИЯ. НАВСЕГДА. Слоганы Дня, Великий Новгород, 30 мая 2010 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784976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Слоганы для антитабачной рекламы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Лучше жевать, чем курить.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Лозунг антитабачного праздника в Могилёве, где сигареты меняли на конфеты, 30 мая 2010 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Дым сигарет с ментолом станет тебе колом.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Девушка пахнет ландышами, а ты?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Вдыхая – убиваешь себя, выдыхая – других.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Сломай сигарету, пока сигарета не сломала тебя.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Дать шанс здоровью! Можешь только ты!</a:t>
            </a: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Уже не модно</a:t>
            </a:r>
            <a:r>
              <a:rPr lang="ru-RU" b="1" dirty="0" smtClean="0"/>
              <a:t>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Не все курильщики болеют раком легких, но все больные раком легких – курильщики</a:t>
            </a: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Прежде чем, курить и </a:t>
            </a:r>
            <a:r>
              <a:rPr lang="ru-RU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пить-лучше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жизнь сперва прожить!</a:t>
            </a: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Курить? Вы шутите?</a:t>
            </a:r>
          </a:p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Есть много других способов умереть, чем курение...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Спасибо! Травись сам!</a:t>
            </a: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b="1" dirty="0" smtClean="0"/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fsknmsk.ru/img/cache/20121207094938%20%D0%BA%D1%83%D1%80%D0%B5%D0%BD%D0%B8%D1%8E_w-780_h-580_zc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www.batrussia.ru/group/sites/bat_7ylhws.nsf/vwPagesWebLive/DO8D2KD7/$FILE/medMD94QAPD.jpg?openele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4032448" cy="5328592"/>
          </a:xfrm>
          <a:prstGeom prst="rect">
            <a:avLst/>
          </a:prstGeom>
          <a:noFill/>
        </p:spPr>
      </p:pic>
      <p:pic>
        <p:nvPicPr>
          <p:cNvPr id="3076" name="Picture 4" descr="http://21region.org/uploads/posts/2010-06/1276058442_1269856108_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764704"/>
            <a:ext cx="4042420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121</TotalTime>
  <Words>238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Calibri</vt:lpstr>
      <vt:lpstr>Tw Cen MT</vt:lpstr>
      <vt:lpstr>Wingdings</vt:lpstr>
      <vt:lpstr>Wingdings 2</vt:lpstr>
      <vt:lpstr>Обычная</vt:lpstr>
      <vt:lpstr>Социальная реклама на тему: курение хорошо или плохо?</vt:lpstr>
      <vt:lpstr>Мнение окружающих</vt:lpstr>
      <vt:lpstr>Мнение моего старшего брата </vt:lpstr>
      <vt:lpstr>Закон о запрете курения</vt:lpstr>
      <vt:lpstr>Презентация PowerPoint</vt:lpstr>
      <vt:lpstr>Слоганы о курении</vt:lpstr>
      <vt:lpstr>Слоганы для антитабачной рекламы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самом деле</vt:lpstr>
      <vt:lpstr>Тлей изнутри</vt:lpstr>
      <vt:lpstr>Убивай свою жизнь дальше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Семен</dc:creator>
  <cp:lastModifiedBy>RePack by Diakov</cp:lastModifiedBy>
  <cp:revision>17</cp:revision>
  <dcterms:created xsi:type="dcterms:W3CDTF">2013-10-12T17:32:49Z</dcterms:created>
  <dcterms:modified xsi:type="dcterms:W3CDTF">2017-02-10T18:26:16Z</dcterms:modified>
</cp:coreProperties>
</file>