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2" r:id="rId16"/>
    <p:sldId id="271" r:id="rId17"/>
    <p:sldId id="274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05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565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32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39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5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29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864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9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0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42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854DC-6C5C-4529-8182-4E63CA0D756C}" type="datetimeFigureOut">
              <a:rPr lang="ru-RU" smtClean="0"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9E7A4-A667-45FB-AC03-A393087C5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03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&#1054;&#1082;&#1089;&#1072;&#1085;&#1072;%20&#1051;&#1077;&#1083;&#1102;&#1082;\Desktop\&#1059;&#1095;&#1080;&#1090;&#1077;&#1083;&#1100;%20&#1075;&#1086;&#1076;&#1072;%202015%20&#1082;&#1086;&#1085;&#1077;&#1095;&#1085;&#1072;&#1103;\&#1056;&#1072;&#1079;&#1075;&#1086;&#1074;&#1086;&#1088;%20&#1089;%20&#1091;&#1095;&#1072;&#1097;&#1080;&#1084;&#1080;&#1089;&#1103;\&#1059;&#1084;&#1077;&#1077;&#1084;%20&#1083;&#1080;%20&#1084;&#1099;%20&#1086;&#1073;&#1097;&#1072;&#1090;&#1100;&#1089;&#1103;\&#1056;&#1086;&#1073;&#1080;&#1085;&#1079;&#1086;&#1085;%20&#1050;&#1088;&#1091;&#1079;&#1086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dirty="0" smtClean="0"/>
              <a:t>Умеем ли мы общаться?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91680" y="4581128"/>
            <a:ext cx="4968552" cy="12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Лелюк</a:t>
            </a:r>
            <a:r>
              <a:rPr lang="ru-RU" dirty="0" smtClean="0"/>
              <a:t> Оксана Васильевна</a:t>
            </a:r>
          </a:p>
          <a:p>
            <a:pPr marL="0" indent="0">
              <a:buNone/>
            </a:pPr>
            <a:r>
              <a:rPr lang="ru-RU" dirty="0" smtClean="0"/>
              <a:t>учитель начальных классов </a:t>
            </a:r>
          </a:p>
          <a:p>
            <a:pPr marL="0" indent="0">
              <a:buNone/>
            </a:pPr>
            <a:r>
              <a:rPr lang="ru-RU" dirty="0" smtClean="0"/>
              <a:t>МБОУ СОШ № 143 г. Красноярска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2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Русские, американцы, англичане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15 Августа 2013 - Персональный сай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04" y="1584932"/>
            <a:ext cx="7497713" cy="502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2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Блоги Porti.ru &quot; Дружеское похлопывание по плечу часто расценивается как жест превосходства, а не друж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1" y="304203"/>
            <a:ext cx="3860697" cy="276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Тактильные движения - velikayas Jimdo-Page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84984"/>
            <a:ext cx="2957314" cy="307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Как заставить парня ревновать. (16 способов) Счастливый Семьяни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16" y="332656"/>
            <a:ext cx="410856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61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музыка:классика,джаз,музыка на выходной Записи в рубрике музыка:классика,джаз,музыка на выходной Дневник Pagyda : LiveInternet -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1" r="1670" b="9864"/>
          <a:stretch/>
        </p:blipFill>
        <p:spPr bwMode="auto">
          <a:xfrm>
            <a:off x="971599" y="404664"/>
            <a:ext cx="326037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Обои зубы, фото, обои для рабочего стол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6" t="25040" r="43043" b="58581"/>
          <a:stretch/>
        </p:blipFill>
        <p:spPr bwMode="auto">
          <a:xfrm>
            <a:off x="5352434" y="404664"/>
            <a:ext cx="2816066" cy="131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Жемчужины мысли - Портал профессионального образования Чеченской республики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7" t="25432" r="36636" b="49089"/>
          <a:stretch/>
        </p:blipFill>
        <p:spPr bwMode="auto">
          <a:xfrm>
            <a:off x="5364088" y="2541031"/>
            <a:ext cx="2826414" cy="13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Black People With Blue Eyes Pic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6" t="34684" r="29462" b="51254"/>
          <a:stretch/>
        </p:blipFill>
        <p:spPr bwMode="auto">
          <a:xfrm>
            <a:off x="971600" y="2564904"/>
            <a:ext cx="3344611" cy="130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Картинки, Буквы и снова Картинки - Форум о бесплатных мини играх и казуальных играх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6" t="31268" r="44783" b="50847"/>
          <a:stretch/>
        </p:blipFill>
        <p:spPr bwMode="auto">
          <a:xfrm>
            <a:off x="5324547" y="4509120"/>
            <a:ext cx="2808312" cy="143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17 Июня 2013 - Персональный сайт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38612" r="35098" b="41194"/>
          <a:stretch/>
        </p:blipFill>
        <p:spPr bwMode="auto">
          <a:xfrm>
            <a:off x="971601" y="4470050"/>
            <a:ext cx="3367452" cy="157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9232" y="55668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7260" y="3485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7260" y="5674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21747" y="13851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29232" y="34597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0762" y="16101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Картинки, Буквы и снова Картинки - Форум о бесплатных мини играх и казуальных игр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07" y="260648"/>
            <a:ext cx="8400933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1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C:\Мои документы\Школа\ОРКСЭ\Открытый урок\171209-chanhch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5750"/>
            <a:ext cx="8786813" cy="632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ая выноска 6"/>
          <p:cNvSpPr/>
          <p:nvPr/>
        </p:nvSpPr>
        <p:spPr>
          <a:xfrm>
            <a:off x="4572000" y="571500"/>
            <a:ext cx="4143375" cy="1000125"/>
          </a:xfrm>
          <a:prstGeom prst="wedgeRectCallout">
            <a:avLst>
              <a:gd name="adj1" fmla="val -68783"/>
              <a:gd name="adj2" fmla="val 272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</a:rPr>
              <a:t>Сам ты …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500063" y="428625"/>
            <a:ext cx="3714750" cy="1428750"/>
          </a:xfrm>
          <a:prstGeom prst="wedgeEllipseCallout">
            <a:avLst>
              <a:gd name="adj1" fmla="val 91987"/>
              <a:gd name="adj2" fmla="val 2042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</a:rPr>
              <a:t>Ты …!</a:t>
            </a:r>
          </a:p>
        </p:txBody>
      </p:sp>
    </p:spTree>
    <p:extLst>
      <p:ext uri="{BB962C8B-B14F-4D97-AF65-F5344CB8AC3E}">
        <p14:creationId xmlns:p14="http://schemas.microsoft.com/office/powerpoint/2010/main" val="39031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Мои документы\Школа\ОРКСЭ\Открытый урок\456_0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2875"/>
            <a:ext cx="5857875" cy="657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2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и документы\Школа\ОРКСЭ\Открытый урок\agres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14313"/>
            <a:ext cx="7929563" cy="64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3929063" y="500063"/>
            <a:ext cx="4843462" cy="1000125"/>
          </a:xfrm>
          <a:prstGeom prst="wedgeEllipseCallout">
            <a:avLst>
              <a:gd name="adj1" fmla="val -41364"/>
              <a:gd name="adj2" fmla="val 3360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Получишь, … !</a:t>
            </a:r>
          </a:p>
        </p:txBody>
      </p:sp>
    </p:spTree>
    <p:extLst>
      <p:ext uri="{BB962C8B-B14F-4D97-AF65-F5344CB8AC3E}">
        <p14:creationId xmlns:p14="http://schemas.microsoft.com/office/powerpoint/2010/main" val="326365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C:\Мои документы\Школа\ОРКСЭ\Открытый урок\73621910_skv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34938"/>
            <a:ext cx="8283575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8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земляные работы, выкопать котлован, вывезти землю Харь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68072" cy="620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9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ердце 4"/>
          <p:cNvSpPr/>
          <p:nvPr/>
        </p:nvSpPr>
        <p:spPr>
          <a:xfrm>
            <a:off x="1025530" y="2499080"/>
            <a:ext cx="1512168" cy="1296144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1025530" y="476672"/>
            <a:ext cx="1512168" cy="1296144"/>
          </a:xfrm>
          <a:prstGeom prst="heart">
            <a:avLst/>
          </a:prstGeom>
          <a:solidFill>
            <a:srgbClr val="FF99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43808" y="652046"/>
            <a:ext cx="57226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</a:t>
            </a:r>
            <a:r>
              <a:rPr lang="ru-RU" sz="2800" dirty="0"/>
              <a:t> </a:t>
            </a:r>
            <a:r>
              <a:rPr lang="ru-RU" sz="2800" dirty="0" smtClean="0"/>
              <a:t>сегодня обогатились мои секреты </a:t>
            </a:r>
          </a:p>
          <a:p>
            <a:r>
              <a:rPr lang="ru-RU" sz="2800" dirty="0" smtClean="0"/>
              <a:t>   общения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02868" y="2670098"/>
            <a:ext cx="64902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 я уже хорошо владею всеми секретами </a:t>
            </a:r>
          </a:p>
          <a:p>
            <a:r>
              <a:rPr lang="ru-RU" sz="2800" dirty="0" smtClean="0"/>
              <a:t>  общения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40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И на иллюстраторов и естественно на текст..у меняобложки к расска. - 24 May 2013 - Blog - Fenom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2954"/>
            <a:ext cx="4745732" cy="620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фильм 3">
            <a:hlinkClick r:id="rId4" action="ppaction://program" highlightClick="1"/>
          </p:cNvPr>
          <p:cNvSpPr/>
          <p:nvPr/>
        </p:nvSpPr>
        <p:spPr>
          <a:xfrm>
            <a:off x="7236296" y="5661248"/>
            <a:ext cx="1440160" cy="847663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9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Племя </a:t>
            </a:r>
            <a:r>
              <a:rPr lang="ru-RU" dirty="0" err="1" smtClean="0"/>
              <a:t>масаи</a:t>
            </a:r>
            <a:r>
              <a:rPr lang="ru-RU" dirty="0" smtClean="0"/>
              <a:t>, Африка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О людях Журнал Путешественн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4797"/>
            <a:ext cx="7640935" cy="509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87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Жители Тибета, Китай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риветствие в России и других странах ми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30904"/>
            <a:ext cx="7505303" cy="502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27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Жители Китая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rma.ru/upload/iblock/11b/Vector-Handshake-Prev1-by-Dragon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30306"/>
            <a:ext cx="6669782" cy="496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0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Племя маори, Африка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&quot;хонги&quot;. Все новости, помеченные &quot;хонги&quot; - МЕТАТЕКА - Новост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6" r="4629" b="27869"/>
          <a:stretch/>
        </p:blipFill>
        <p:spPr bwMode="auto">
          <a:xfrm>
            <a:off x="467544" y="1628800"/>
            <a:ext cx="8176918" cy="499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Замбези, Африка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Page 12 NTB Blo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39" r="56951"/>
          <a:stretch/>
        </p:blipFill>
        <p:spPr bwMode="auto">
          <a:xfrm>
            <a:off x="2555776" y="1593982"/>
            <a:ext cx="4352474" cy="500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0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Европейцы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Приветств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42056"/>
            <a:ext cx="7632848" cy="493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2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ose &quot; Страница 6 &quot; PixelBrush - Портал о дизайне. Скачать фото, картинки, обои, рисунки, иконки, клипарты, векторный клипарт б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5" cy="686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Наводн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57457" cy="505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53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73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Умеем ли мы общаться?</vt:lpstr>
      <vt:lpstr>Презентация PowerPoint</vt:lpstr>
      <vt:lpstr>Племя масаи, Африка</vt:lpstr>
      <vt:lpstr>Жители Тибета, Китай</vt:lpstr>
      <vt:lpstr>Жители Китая</vt:lpstr>
      <vt:lpstr>Племя маори, Африка</vt:lpstr>
      <vt:lpstr>Замбези, Африка</vt:lpstr>
      <vt:lpstr>Европейцы</vt:lpstr>
      <vt:lpstr>Японцы</vt:lpstr>
      <vt:lpstr>Русские, американцы, англичане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Умеем ли мы общаться?</dc:title>
  <dc:creator>Оксана Лелюк</dc:creator>
  <cp:lastModifiedBy>Оксана Лелюк</cp:lastModifiedBy>
  <cp:revision>12</cp:revision>
  <dcterms:created xsi:type="dcterms:W3CDTF">2015-02-16T16:05:02Z</dcterms:created>
  <dcterms:modified xsi:type="dcterms:W3CDTF">2015-02-18T00:59:48Z</dcterms:modified>
</cp:coreProperties>
</file>