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1" r:id="rId2"/>
  </p:sldMasterIdLst>
  <p:sldIdLst>
    <p:sldId id="271" r:id="rId3"/>
    <p:sldId id="280" r:id="rId4"/>
    <p:sldId id="273" r:id="rId5"/>
    <p:sldId id="277" r:id="rId6"/>
    <p:sldId id="281" r:id="rId7"/>
    <p:sldId id="256" r:id="rId8"/>
    <p:sldId id="257" r:id="rId9"/>
    <p:sldId id="258" r:id="rId10"/>
    <p:sldId id="260" r:id="rId11"/>
    <p:sldId id="261" r:id="rId12"/>
    <p:sldId id="262" r:id="rId13"/>
    <p:sldId id="263" r:id="rId14"/>
    <p:sldId id="259" r:id="rId15"/>
    <p:sldId id="278" r:id="rId16"/>
    <p:sldId id="285" r:id="rId17"/>
    <p:sldId id="286" r:id="rId18"/>
    <p:sldId id="275" r:id="rId19"/>
    <p:sldId id="28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664F90-356D-4FA5-AF37-6D3352039098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C00BFA-83AC-4AC5-9516-0B356290F5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95400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724E-F373-4C81-83EF-A0CCE14B5CE4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31D2C-34D6-44A7-A4F0-02D8E33996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973161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0F6750-4879-4FAC-BD2E-CA71D9A126DE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60F3BFE1-E971-4EC7-8B4B-57CEE643B4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2807230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08EAC-234C-4D84-ADCA-837124357F33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D686B-497F-46C6-8F33-2279B8A116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1332091"/>
      </p:ext>
    </p:extLst>
  </p:cSld>
  <p:clrMapOvr>
    <a:masterClrMapping/>
  </p:clrMapOvr>
  <p:transition advClick="0" advTm="4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4CD912-11CB-4B3F-BE54-A150132AB7DC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09CFB-2E2E-48B2-B1C9-F696CBE63F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2516477"/>
      </p:ext>
    </p:extLst>
  </p:cSld>
  <p:clrMapOvr>
    <a:masterClrMapping/>
  </p:clrMapOvr>
  <p:transition advClick="0" advTm="4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2D3F57-1A31-4AED-B408-86CECFE51D0E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C447F-EA53-4E13-89DD-F3F8E8C5DC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1603159"/>
      </p:ext>
    </p:extLst>
  </p:cSld>
  <p:clrMapOvr>
    <a:masterClrMapping/>
  </p:clrMapOvr>
  <p:transition advClick="0" advTm="4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F4CBE8-A66F-4508-82A4-3215E0E40D79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D8E9C-E561-4586-A015-AAFA83053C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1924310"/>
      </p:ext>
    </p:extLst>
  </p:cSld>
  <p:clrMapOvr>
    <a:masterClrMapping/>
  </p:clrMapOvr>
  <p:transition advClick="0" advTm="4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DA1CBF-38D2-40A3-8F05-CCED1114CF1F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FB971-C6C7-44A3-93C0-1CCAFD850D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4219201"/>
      </p:ext>
    </p:extLst>
  </p:cSld>
  <p:clrMapOvr>
    <a:masterClrMapping/>
  </p:clrMapOvr>
  <p:transition advClick="0" advTm="4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D97615-A517-434D-8975-D64D161C2863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B4D6F-F0C8-47DE-AE65-4012025ABE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1648494"/>
      </p:ext>
    </p:extLst>
  </p:cSld>
  <p:clrMapOvr>
    <a:masterClrMapping/>
  </p:clrMapOvr>
  <p:transition advClick="0" advTm="4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665EAD-2638-4AC5-B051-A4AE38139C7D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973C9-E198-4C36-A38E-2F56DE7519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0666651"/>
      </p:ext>
    </p:extLst>
  </p:cSld>
  <p:clrMapOvr>
    <a:masterClrMapping/>
  </p:clrMapOvr>
  <p:transition advClick="0" advTm="4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052E91-3216-4A10-BBC3-AC2F0463E858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3209B-C242-4B73-AF1E-95AE7E4C1D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6516538"/>
      </p:ext>
    </p:extLst>
  </p:cSld>
  <p:clrMapOvr>
    <a:masterClrMapping/>
  </p:clrMapOvr>
  <p:transition advClick="0"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AAAF0-01EB-4DAF-8DD9-991078A9A077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277C1-C8C1-44FD-8F1E-58578EC679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178719"/>
      </p:ext>
    </p:extLst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99B5CE-0BFC-4F41-9DBE-F2674EE87270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57706-6534-4213-AF3E-3E861C4464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0950272"/>
      </p:ext>
    </p:extLst>
  </p:cSld>
  <p:clrMapOvr>
    <a:masterClrMapping/>
  </p:clrMapOvr>
  <p:transition advClick="0" advTm="4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C6DD02-35C6-40BC-887B-96086D934F9A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63D3C-5313-46E8-958B-266478B349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4296666"/>
      </p:ext>
    </p:extLst>
  </p:cSld>
  <p:clrMapOvr>
    <a:masterClrMapping/>
  </p:clrMapOvr>
  <p:transition advClick="0" advTm="4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40DE64-B10F-4371-9480-315532E5346C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E147F-6110-4E28-9B3C-779823F97C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8761398"/>
      </p:ext>
    </p:extLst>
  </p:cSld>
  <p:clrMapOvr>
    <a:masterClrMapping/>
  </p:clrMapOvr>
  <p:transition advClick="0"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1D5EADD-0B05-45E2-9036-05E362ED762E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9A0B00AF-A79C-44AA-9AA2-29F6CDBE59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0680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8B36-4A30-4A6D-B555-EFCBAC2C63BC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C097A-26AC-4A22-BEF8-7978BE9FD4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6008605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9DA-5EA6-4FEF-A7E3-1AA1B8A4C8F4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949AB-831D-4B06-8EAC-179364AB45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9423514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20B50-E09F-40E2-BDBB-C293E3D53A66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697AB-0FE8-473F-AD59-253DE96EEA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4323082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84076-0BE9-4394-A493-1AF4954DD79E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CAE70-3058-4B0E-A2BA-1DC3878AFE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5383939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AF437-1A43-4EFB-8A50-AA8EF77A4B4E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EC30B-E4B0-49C8-948D-5D5C775C1F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2413501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F4081A-DB0A-4412-8C97-341145C6080B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09D81-E844-4077-8B9B-3F6437EB5D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4357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1AB7AE9-CEEA-400C-A567-99AFE08564E0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Trebuchet MS" panose="020B0603020202020204" pitchFamily="34" charset="0"/>
              </a:defRPr>
            </a:lvl1pPr>
          </a:lstStyle>
          <a:p>
            <a:fld id="{15F021B6-D255-425B-8563-A4D5A377CA9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2" r:id="rId1"/>
    <p:sldLayoutId id="2147484315" r:id="rId2"/>
    <p:sldLayoutId id="2147484323" r:id="rId3"/>
    <p:sldLayoutId id="2147484316" r:id="rId4"/>
    <p:sldLayoutId id="2147484317" r:id="rId5"/>
    <p:sldLayoutId id="2147484318" r:id="rId6"/>
    <p:sldLayoutId id="2147484319" r:id="rId7"/>
    <p:sldLayoutId id="2147484320" r:id="rId8"/>
    <p:sldLayoutId id="2147484324" r:id="rId9"/>
    <p:sldLayoutId id="2147484321" r:id="rId10"/>
    <p:sldLayoutId id="2147484325" r:id="rId11"/>
  </p:sldLayoutIdLst>
  <p:transition spd="slow"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DDC154-5B15-4351-8F05-193160F0AB52}" type="datetimeFigureOut">
              <a:rPr lang="ru-RU"/>
              <a:pPr>
                <a:defRPr/>
              </a:pPr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757D25C-06B3-4B98-BB37-9B4195AF37D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9" r:id="rId2"/>
    <p:sldLayoutId id="2147484350" r:id="rId3"/>
    <p:sldLayoutId id="2147484351" r:id="rId4"/>
    <p:sldLayoutId id="2147484352" r:id="rId5"/>
    <p:sldLayoutId id="2147484353" r:id="rId6"/>
    <p:sldLayoutId id="2147484354" r:id="rId7"/>
    <p:sldLayoutId id="2147484355" r:id="rId8"/>
    <p:sldLayoutId id="2147484356" r:id="rId9"/>
    <p:sldLayoutId id="2147484357" r:id="rId10"/>
    <p:sldLayoutId id="2147484358" r:id="rId11"/>
  </p:sldLayoutIdLst>
  <p:transition advClick="0" advTm="4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8%20&#1084;&#1072;&#1088;&#1090;&#1072;\&#1084;&#1072;&#1084;&#1072;%20-%20&#1087;&#1077;&#1089;&#1085;&#1080;\&#1073;&#1072;&#1088;&#1073;&#1072;&#1088;&#1080;&#1082;&#1080;%20%20&#1084;&#1072;&#1084;&#1072;.mp3" TargetMode="External"/><Relationship Id="rId1" Type="http://schemas.microsoft.com/office/2007/relationships/media" Target="file:///E:\8%20&#1084;&#1072;&#1088;&#1090;&#1072;\&#1084;&#1072;&#1084;&#1072;%20-%20&#1087;&#1077;&#1089;&#1085;&#1080;\&#1073;&#1072;&#1088;&#1073;&#1072;&#1088;&#1080;&#1082;&#1080;%20%20&#1084;&#1072;&#1084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8%20&#1084;&#1072;&#1088;&#1090;&#1072;\&#1084;&#1072;&#1084;&#1072;%20-%20&#1087;&#1077;&#1089;&#1085;&#1080;\&#1084;&#1072;&#1084;&#1072;-&#1093;&#1086;&#1088;%20&#1084;&#1080;&#1085;&#1091;&#1089;.mp3" TargetMode="External"/><Relationship Id="rId1" Type="http://schemas.openxmlformats.org/officeDocument/2006/relationships/audio" Target="file:///C:\Users\DNS\Desktop\&#1084;&#1072;&#1084;&#1072;%20-%20&#1087;&#1077;&#1089;&#1085;&#1080;\&#1084;&#1072;&#1084;&#1072;-&#1093;&#1086;&#1088;%20&#1084;&#1080;&#1085;&#1091;&#1089;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3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5.png"/><Relationship Id="rId2" Type="http://schemas.openxmlformats.org/officeDocument/2006/relationships/audio" Target="file:///F:\8%20&#1084;&#1072;&#1088;&#1090;&#1072;\&#1084;&#1072;&#1084;&#1072;%20-%20&#1087;&#1077;&#1089;&#1085;&#1080;\&#1053;&#1072;&#1088;&#1086;&#1076;&#1085;&#1099;&#1077;_-_&#1063;&#1072;&#1089;&#1090;&#1091;&#1096;&#1082;&#1080;_(-).mp3" TargetMode="External"/><Relationship Id="rId1" Type="http://schemas.openxmlformats.org/officeDocument/2006/relationships/audio" Target="file:///C:\Users\DNS\Desktop\&#1084;&#1072;&#1084;&#1072;%20-%20&#1087;&#1077;&#1089;&#1085;&#1080;\&#1053;&#1072;&#1088;&#1086;&#1076;&#1085;&#1099;&#1077;_-_&#1063;&#1072;&#1089;&#1090;&#1091;&#1096;&#1082;&#1080;_(-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NS\Desktop\&#1084;&#1072;&#1084;&#1072;%20-%20&#1087;&#1077;&#1089;&#1085;&#1080;\&#1041;&#1077;&#1079;%20&#1073;&#1072;&#1073;&#1091;&#1096;&#1082;&#1080;%20(&#1084;&#1080;&#1085;&#1091;&#1089;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NS\Desktop\&#1084;&#1072;&#1084;&#1072;%20-%20&#1087;&#1077;&#1089;&#1085;&#1080;\detskie%20-%20esli%20dobryj%20ty%20minusovka%20iplayer%20fm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Открытка с 8 март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8964613" cy="705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барбарики  мам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73246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9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87208" cy="231687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1910 году  на  международной женской  конференции  в 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дании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кларой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цеткин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было  предложено праздновать  8 марта  как международный женский день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683" name="Picture 2" descr="http://im4-tub-ru.yandex.net/i?id=40860280-2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852738"/>
            <a:ext cx="25209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4" name="Picture 3" descr="C:\Users\user\AppData\Local\Microsoft\Windows\Temporary Internet Files\Content.IE5\DA047PLI\MM900219096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213100"/>
            <a:ext cx="18002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В </a:t>
            </a:r>
            <a:r>
              <a:rPr lang="ru-RU" sz="2800" dirty="0" err="1" smtClean="0">
                <a:solidFill>
                  <a:srgbClr val="7030A0"/>
                </a:solidFill>
              </a:rPr>
              <a:t>россии</a:t>
            </a:r>
            <a:r>
              <a:rPr lang="ru-RU" sz="2800" dirty="0" smtClean="0">
                <a:solidFill>
                  <a:srgbClr val="7030A0"/>
                </a:solidFill>
              </a:rPr>
              <a:t> впервые день 8 марта отмечался в 1913 году в Петербурге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2707" name="Picture 4" descr="http://im5-tub-ru.yandex.net/i?id=48152164-7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345598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8" descr="http://im2-tub-ru.yandex.net/i?id=488948955-2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57338"/>
            <a:ext cx="331311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9" name="Picture 9" descr="C:\Users\user\AppData\Local\Microsoft\Windows\Temporary Internet Files\Content.IE5\MQWO95Y8\MP900440294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503738"/>
            <a:ext cx="3600450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С 1976 года международный женский день был признан </a:t>
            </a:r>
            <a:r>
              <a:rPr lang="ru-RU" sz="2800" dirty="0" err="1" smtClean="0">
                <a:solidFill>
                  <a:srgbClr val="7030A0"/>
                </a:solidFill>
              </a:rPr>
              <a:t>оон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3731" name="Picture 2" descr="C:\Users\user\AppData\Local\Microsoft\Windows\Temporary Internet Files\Content.IE5\O6TYTPH1\MC9002808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60800"/>
            <a:ext cx="197167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Picture 9" descr="http://im4-tub-ru.yandex.net/i?id=439689769-6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40322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В современном мире день женщин отмечается 8 Марта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4755" name="Picture 2" descr="C:\Users\user\AppData\Local\Microsoft\Windows\Temporary Internet Files\Content.IE5\50ZG505L\MC9004297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331152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Прямоугольник 4"/>
          <p:cNvSpPr>
            <a:spLocks noChangeArrowheads="1"/>
          </p:cNvSpPr>
          <p:nvPr/>
        </p:nvSpPr>
        <p:spPr bwMode="auto">
          <a:xfrm>
            <a:off x="3492500" y="2492375"/>
            <a:ext cx="4572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  <a:latin typeface="Trebuchet MS" panose="020B0603020202020204" pitchFamily="34" charset="0"/>
              </a:rPr>
              <a:t>Это праздник весны и света, дань уважения к  женщине -  жене, матери, бабушке,  подруге.</a:t>
            </a:r>
            <a:endParaRPr lang="ru-RU" altLang="ru-RU" sz="320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Обои на рабочий стол cute little girl holding yellow flower 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8943975" cy="705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мама-хор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мама-хор минус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7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6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788" fill="hold"/>
                                        <p:tgtEl>
                                          <p:spTgt spid="768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0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80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c10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2" descr="C:\Users\1\Downloads\fddd0b8f5a0cb4f078221597637c93c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8064500" cy="603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Прямоугольник 3"/>
          <p:cNvSpPr>
            <a:spLocks noChangeArrowheads="1"/>
          </p:cNvSpPr>
          <p:nvPr/>
        </p:nvSpPr>
        <p:spPr bwMode="auto">
          <a:xfrm>
            <a:off x="2339975" y="549275"/>
            <a:ext cx="2879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</a:rPr>
              <a:t>Частушки к 8 Марта!</a:t>
            </a:r>
          </a:p>
        </p:txBody>
      </p:sp>
      <p:pic>
        <p:nvPicPr>
          <p:cNvPr id="2" name="Народные_-_Частушки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Народные_-_Частушки_(-)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1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88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6106" fill="hold"/>
                                        <p:tgtEl>
                                          <p:spTgt spid="788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5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c10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Picture 2" descr="C:\Users\1\Downloads\2503390_c21d053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7993063" cy="562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Без бабушки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9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Девочка с букетом цветов широкоформатные HD обои 1366x768, 1600x900, 1920x1080 на рабочий стол из раздела дети, картинка: 25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3338"/>
            <a:ext cx="8836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8938" y="188640"/>
            <a:ext cx="7416824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chemeClr val="bg1"/>
                </a:solidFill>
                <a:latin typeface="Trebuchet MS"/>
                <a:ea typeface="+mj-ea"/>
                <a:cs typeface="+mj-cs"/>
              </a:rPr>
              <a:t>Как люблю тебя я, мама!!! </a:t>
            </a:r>
            <a:endParaRPr lang="ru-RU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Рисунок 1" descr="8733eddd_0.t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Стихи про маму. Красивые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8893175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Во многих странах мира отмечают День матери, но в разное время. При этом, в отличие от Международного женского дня 8 марта, в 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8964613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весенние обновления в парках Моск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613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boombob.ru/img/picture/Jun/22/fe32e8c170605ebf960ddc626947ded4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6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detskie - esli dobryj ty minusovka iplayer f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detskie - esli dobryj ty minusovka iplayer f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80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33400"/>
            <a:ext cx="7068620" cy="28681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</a:rPr>
              <a:t>8 марта – праздник всех женщин</a:t>
            </a:r>
            <a:endParaRPr lang="ru-RU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7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2481263"/>
          </a:xfrm>
        </p:spPr>
        <p:txBody>
          <a:bodyPr/>
          <a:lstStyle/>
          <a:p>
            <a:pPr algn="ctr" eaLnBrk="1" hangingPunct="1"/>
            <a:endParaRPr lang="ru-RU" altLang="ru-RU" b="1" smtClean="0">
              <a:solidFill>
                <a:srgbClr val="002060"/>
              </a:solidFill>
            </a:endParaRPr>
          </a:p>
        </p:txBody>
      </p:sp>
      <p:pic>
        <p:nvPicPr>
          <p:cNvPr id="67588" name="Picture 2" descr="C:\Users\user\AppData\Local\Microsoft\Windows\Temporary Internet Files\Content.IE5\DA047PLI\MC90042976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36838"/>
            <a:ext cx="331311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2825" y="1125538"/>
            <a:ext cx="4321175" cy="4302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Текст 2"/>
          <p:cNvSpPr>
            <a:spLocks noGrp="1"/>
          </p:cNvSpPr>
          <p:nvPr>
            <p:ph type="body" sz="half" idx="2"/>
          </p:nvPr>
        </p:nvSpPr>
        <p:spPr>
          <a:xfrm>
            <a:off x="4968875" y="1125538"/>
            <a:ext cx="4175125" cy="4006850"/>
          </a:xfrm>
        </p:spPr>
        <p:txBody>
          <a:bodyPr>
            <a:normAutofit lnSpcReduction="10000"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C000"/>
                </a:solidFill>
              </a:rPr>
              <a:t>Международный  женский день приходит к нам </a:t>
            </a:r>
          </a:p>
          <a:p>
            <a:pPr algn="ctr" eaLnBrk="1" hangingPunct="1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C000"/>
                </a:solidFill>
              </a:rPr>
              <a:t>8 Марта! </a:t>
            </a:r>
          </a:p>
          <a:p>
            <a:pPr algn="ctr" eaLnBrk="1" hangingPunct="1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C000"/>
                </a:solidFill>
              </a:rPr>
              <a:t>Он праздник ласки, красоты, любви, надежды и мечты!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ln>
            <a:headEnd/>
            <a:tailEnd/>
          </a:ln>
        </p:spPr>
      </p:sp>
      <p:pic>
        <p:nvPicPr>
          <p:cNvPr id="68615" name="Picture 3" descr="C:\Users\user\AppData\Local\Microsoft\Windows\Temporary Internet Files\Content.IE5\MQWO95Y8\MC90042976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52513"/>
            <a:ext cx="3384550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42175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Из истории праздника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9635" name="TextBox 5"/>
          <p:cNvSpPr txBox="1">
            <a:spLocks noChangeArrowheads="1"/>
          </p:cNvSpPr>
          <p:nvPr/>
        </p:nvSpPr>
        <p:spPr bwMode="auto">
          <a:xfrm>
            <a:off x="900113" y="1536700"/>
            <a:ext cx="561657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FF0066"/>
                </a:solidFill>
                <a:latin typeface="Trebuchet MS" panose="020B0603020202020204" pitchFamily="34" charset="0"/>
              </a:rPr>
              <a:t>Ещё в Древнем Риме женщины праздновали 1 марта – как день богини Юноны (покровительницы женщин)</a:t>
            </a:r>
          </a:p>
        </p:txBody>
      </p:sp>
      <p:pic>
        <p:nvPicPr>
          <p:cNvPr id="69636" name="Picture 8" descr="http://im2-tub-ru.yandex.net/i?id=77987623-0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789363"/>
            <a:ext cx="230346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9" descr="C:\Users\user\AppData\Local\Microsoft\Windows\Temporary Internet Files\Content.IE5\50ZG505L\MC90038717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365625"/>
            <a:ext cx="24479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95683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 далёком 1857 году, почти 158 лет назад, в США  8 марта прошли выступления женщин за свои права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0659" name="Picture 2" descr="C:\Users\user\AppData\Local\Microsoft\Windows\Temporary Internet Files\Content.IE5\DA047PLI\MC9003537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29000"/>
            <a:ext cx="2536825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4" descr="http://im0-tub-ru.yandex.net/i?id=397580896-3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781300"/>
            <a:ext cx="20161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5" descr="C:\Users\user\AppData\Local\Microsoft\Windows\Temporary Internet Files\Content.IE5\O6TYTPH1\MC90029498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24400"/>
            <a:ext cx="936625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147</Words>
  <Application>Microsoft Office PowerPoint</Application>
  <PresentationFormat>Экран (4:3)</PresentationFormat>
  <Paragraphs>14</Paragraphs>
  <Slides>18</Slides>
  <Notes>0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8 марта – праздник всех женщин</vt:lpstr>
      <vt:lpstr>Презентация PowerPoint</vt:lpstr>
      <vt:lpstr>Из истории праздника</vt:lpstr>
      <vt:lpstr>В далёком 1857 году, почти 158 лет назад, в США  8 марта прошли выступления женщин за свои права</vt:lpstr>
      <vt:lpstr>В  1910 году  на  международной женской  конференции  в  дании  кларой  цеткин  было  предложено праздновать  8 марта  как международный женский день  </vt:lpstr>
      <vt:lpstr>В россии впервые день 8 марта отмечался в 1913 году в Петербурге</vt:lpstr>
      <vt:lpstr>С 1976 года международный женский день был признан оон</vt:lpstr>
      <vt:lpstr>В современном мире день женщин отмечается 8 Марта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марта – праздник всех женщин</dc:title>
  <dc:creator>user</dc:creator>
  <cp:lastModifiedBy>тест</cp:lastModifiedBy>
  <cp:revision>48</cp:revision>
  <dcterms:created xsi:type="dcterms:W3CDTF">2014-03-04T15:39:23Z</dcterms:created>
  <dcterms:modified xsi:type="dcterms:W3CDTF">2017-02-11T17:52:41Z</dcterms:modified>
</cp:coreProperties>
</file>