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8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2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0F8B2-5C21-4E26-9997-DB4C56F365A8}" type="datetimeFigureOut">
              <a:rPr lang="ru-RU" smtClean="0"/>
              <a:pPr/>
              <a:t>22.01.2017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768E24-E01E-476E-8710-8BAE611C3FA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0F8B2-5C21-4E26-9997-DB4C56F365A8}" type="datetimeFigureOut">
              <a:rPr lang="ru-RU" smtClean="0"/>
              <a:pPr/>
              <a:t>22.01.2017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768E24-E01E-476E-8710-8BAE611C3FA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0F8B2-5C21-4E26-9997-DB4C56F365A8}" type="datetimeFigureOut">
              <a:rPr lang="ru-RU" smtClean="0"/>
              <a:pPr/>
              <a:t>22.01.2017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768E24-E01E-476E-8710-8BAE611C3FA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0F8B2-5C21-4E26-9997-DB4C56F365A8}" type="datetimeFigureOut">
              <a:rPr lang="ru-RU" smtClean="0"/>
              <a:pPr/>
              <a:t>22.01.2017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768E24-E01E-476E-8710-8BAE611C3FA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0F8B2-5C21-4E26-9997-DB4C56F365A8}" type="datetimeFigureOut">
              <a:rPr lang="ru-RU" smtClean="0"/>
              <a:pPr/>
              <a:t>22.01.2017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768E24-E01E-476E-8710-8BAE611C3FA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0F8B2-5C21-4E26-9997-DB4C56F365A8}" type="datetimeFigureOut">
              <a:rPr lang="ru-RU" smtClean="0"/>
              <a:pPr/>
              <a:t>22.01.2017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768E24-E01E-476E-8710-8BAE611C3FA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0F8B2-5C21-4E26-9997-DB4C56F365A8}" type="datetimeFigureOut">
              <a:rPr lang="ru-RU" smtClean="0"/>
              <a:pPr/>
              <a:t>22.01.2017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768E24-E01E-476E-8710-8BAE611C3FA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0F8B2-5C21-4E26-9997-DB4C56F365A8}" type="datetimeFigureOut">
              <a:rPr lang="ru-RU" smtClean="0"/>
              <a:pPr/>
              <a:t>22.01.2017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768E24-E01E-476E-8710-8BAE611C3FA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0F8B2-5C21-4E26-9997-DB4C56F365A8}" type="datetimeFigureOut">
              <a:rPr lang="ru-RU" smtClean="0"/>
              <a:pPr/>
              <a:t>22.01.2017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768E24-E01E-476E-8710-8BAE611C3FA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0F8B2-5C21-4E26-9997-DB4C56F365A8}" type="datetimeFigureOut">
              <a:rPr lang="ru-RU" smtClean="0"/>
              <a:pPr/>
              <a:t>22.01.2017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768E24-E01E-476E-8710-8BAE611C3FA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0F8B2-5C21-4E26-9997-DB4C56F365A8}" type="datetimeFigureOut">
              <a:rPr lang="ru-RU" smtClean="0"/>
              <a:pPr/>
              <a:t>22.01.2017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768E24-E01E-476E-8710-8BAE611C3FA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E0F8B2-5C21-4E26-9997-DB4C56F365A8}" type="datetimeFigureOut">
              <a:rPr lang="ru-RU" smtClean="0"/>
              <a:pPr/>
              <a:t>22.01.2017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768E24-E01E-476E-8710-8BAE611C3FA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882047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Структурное подразделение Дополнительного образования детей 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Центр детского творчества ГБОУ СОШ им. Е.М. </a:t>
            </a:r>
            <a:r>
              <a:rPr lang="ru-RU" sz="2000" dirty="0" err="1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Зеленова</a:t>
            </a:r>
            <a:r>
              <a:rPr lang="ru-RU" sz="20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468585" y="5949280"/>
            <a:ext cx="4014753" cy="123905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Автор : </a:t>
            </a:r>
            <a:r>
              <a:rPr lang="ru-RU" dirty="0" smtClean="0"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>Щербакова Юлия Дмитриевна</a:t>
            </a:r>
            <a:endParaRPr lang="ru-RU" sz="1600" dirty="0" smtClean="0">
              <a:latin typeface="Times New Roman" pitchFamily="18" charset="0"/>
              <a:ea typeface="Calibri" panose="020F0502020204030204" pitchFamily="34" charset="0"/>
              <a:cs typeface="Times New Roman" pitchFamily="18" charset="0"/>
            </a:endParaRPr>
          </a:p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dirty="0" smtClean="0"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> педагог дополнительного образования</a:t>
            </a:r>
            <a:endParaRPr lang="ru-RU" sz="1600" dirty="0" smtClean="0">
              <a:latin typeface="Times New Roman" pitchFamily="18" charset="0"/>
              <a:ea typeface="Calibri" panose="020F0502020204030204" pitchFamily="34" charset="0"/>
              <a:cs typeface="Times New Roman" pitchFamily="18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2017 год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dirty="0"/>
          </a:p>
        </p:txBody>
      </p:sp>
      <p:pic>
        <p:nvPicPr>
          <p:cNvPr id="6" name="Рисунок 5" descr="DSC_3827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3491880" y="893542"/>
            <a:ext cx="5652120" cy="498373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0" y="1556792"/>
            <a:ext cx="385192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/>
              <a:t>Мастер-класс </a:t>
            </a:r>
          </a:p>
          <a:p>
            <a:pPr algn="ctr"/>
            <a:r>
              <a:rPr lang="ru-RU" sz="3600" dirty="0" smtClean="0"/>
              <a:t> мини-альбом</a:t>
            </a:r>
          </a:p>
          <a:p>
            <a:pPr algn="ctr"/>
            <a:r>
              <a:rPr lang="ru-RU" sz="3600" dirty="0" smtClean="0"/>
              <a:t>«Зимние каникулы»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SC_3734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4648572" y="0"/>
            <a:ext cx="4495428" cy="3068960"/>
          </a:xfrm>
          <a:prstGeom prst="rect">
            <a:avLst/>
          </a:prstGeom>
        </p:spPr>
      </p:pic>
      <p:pic>
        <p:nvPicPr>
          <p:cNvPr id="3" name="Рисунок 2" descr="DSC_3733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0" y="-1"/>
            <a:ext cx="4644008" cy="3096005"/>
          </a:xfrm>
          <a:prstGeom prst="rect">
            <a:avLst/>
          </a:prstGeom>
        </p:spPr>
      </p:pic>
      <p:pic>
        <p:nvPicPr>
          <p:cNvPr id="4" name="Рисунок 3" descr="DSC_3735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0" y="3069300"/>
            <a:ext cx="4644008" cy="309600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0" y="6150114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Обрезаем ткань, как на фото №1, приклеиваем уголочки фото №2. Наносим клей на уголочки и гофрокартон №3 , склеиваем  №4.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195736" y="1196752"/>
            <a:ext cx="5389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№1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6876256" y="1556792"/>
            <a:ext cx="5389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№2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2123728" y="4509120"/>
            <a:ext cx="5389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№3</a:t>
            </a:r>
            <a:endParaRPr lang="ru-RU" dirty="0"/>
          </a:p>
        </p:txBody>
      </p:sp>
      <p:pic>
        <p:nvPicPr>
          <p:cNvPr id="9" name="Рисунок 8" descr="DSC_3818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4644008" y="3068960"/>
            <a:ext cx="4499992" cy="3024336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6732240" y="4365104"/>
            <a:ext cx="53893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№4</a:t>
            </a:r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0" y="0"/>
            <a:ext cx="873610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 корешок обложки  внутри приклеиваем крафт бумагу (9*13.5), также приклеиваем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основу ровно посередине (фото №1). Для оформления внутренней части обложки  из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скрапбумаги вырезаем отрезки (18.5*13.5) 2шт., приклеиваем (фото №2, 3, 4).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DSC_3819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467544" y="1052736"/>
            <a:ext cx="3707904" cy="2471936"/>
          </a:xfrm>
          <a:prstGeom prst="rect">
            <a:avLst/>
          </a:prstGeom>
        </p:spPr>
      </p:pic>
      <p:pic>
        <p:nvPicPr>
          <p:cNvPr id="7" name="Рисунок 6" descr="DSC_3822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932040" y="1052736"/>
            <a:ext cx="3282033" cy="2517081"/>
          </a:xfrm>
          <a:prstGeom prst="rect">
            <a:avLst/>
          </a:prstGeom>
        </p:spPr>
      </p:pic>
      <p:pic>
        <p:nvPicPr>
          <p:cNvPr id="8" name="Рисунок 7" descr="DSC_3823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0" y="3573017"/>
            <a:ext cx="4254171" cy="3284984"/>
          </a:xfrm>
          <a:prstGeom prst="rect">
            <a:avLst/>
          </a:prstGeom>
        </p:spPr>
      </p:pic>
      <p:pic>
        <p:nvPicPr>
          <p:cNvPr id="9" name="Рисунок 8" descr="DSC_3826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4124114" y="3573016"/>
            <a:ext cx="5019885" cy="3284984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2123728" y="2924944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9</a:t>
            </a: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3563888" y="2060848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14</a:t>
            </a:r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2987824" y="1484784"/>
            <a:ext cx="5389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№1</a:t>
            </a:r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7740352" y="1412776"/>
            <a:ext cx="5389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№2</a:t>
            </a:r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3563888" y="4005064"/>
            <a:ext cx="5918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№ 3</a:t>
            </a:r>
            <a:endParaRPr lang="ru-RU" dirty="0"/>
          </a:p>
        </p:txBody>
      </p:sp>
      <p:sp>
        <p:nvSpPr>
          <p:cNvPr id="15" name="TextBox 14"/>
          <p:cNvSpPr txBox="1"/>
          <p:nvPr/>
        </p:nvSpPr>
        <p:spPr>
          <a:xfrm>
            <a:off x="8604448" y="4149080"/>
            <a:ext cx="5389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№4</a:t>
            </a:r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Для надёжности альбома ,обложка и основа прошивается (см. фото). Делаем шилом три отверстия и прошиваем.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DSC_3753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764704"/>
            <a:ext cx="4572000" cy="3049489"/>
          </a:xfrm>
          <a:prstGeom prst="rect">
            <a:avLst/>
          </a:prstGeom>
        </p:spPr>
      </p:pic>
      <p:pic>
        <p:nvPicPr>
          <p:cNvPr id="4" name="Рисунок 3" descr="DSC_3755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644008" y="764704"/>
            <a:ext cx="4499992" cy="3001460"/>
          </a:xfrm>
          <a:prstGeom prst="rect">
            <a:avLst/>
          </a:prstGeom>
        </p:spPr>
      </p:pic>
      <p:pic>
        <p:nvPicPr>
          <p:cNvPr id="5" name="Рисунок 4" descr="DSC_3757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0" y="3856541"/>
            <a:ext cx="4499992" cy="3001460"/>
          </a:xfrm>
          <a:prstGeom prst="rect">
            <a:avLst/>
          </a:prstGeom>
        </p:spPr>
      </p:pic>
      <p:pic>
        <p:nvPicPr>
          <p:cNvPr id="6" name="Рисунок 5" descr="DSC_3758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4644008" y="3856543"/>
            <a:ext cx="4499991" cy="3001458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SC_3759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" y="0"/>
            <a:ext cx="3275855" cy="218496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275856" y="188640"/>
            <a:ext cx="586814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Внутри завязываем узелок, обрезаем нитки.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Украшаем альбом по желанию карточками,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лентами, стразами. Альбом готов.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DSC_3824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1475656" y="2371922"/>
            <a:ext cx="6480720" cy="4322590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IMG_0466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611560" y="332656"/>
            <a:ext cx="2499742" cy="3332989"/>
          </a:xfrm>
          <a:prstGeom prst="rect">
            <a:avLst/>
          </a:prstGeom>
        </p:spPr>
      </p:pic>
      <p:pic>
        <p:nvPicPr>
          <p:cNvPr id="4" name="Рисунок 3" descr="IMG_0492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851920" y="260648"/>
            <a:ext cx="4572000" cy="3429000"/>
          </a:xfrm>
          <a:prstGeom prst="rect">
            <a:avLst/>
          </a:prstGeom>
        </p:spPr>
      </p:pic>
      <p:pic>
        <p:nvPicPr>
          <p:cNvPr id="5" name="Рисунок 4" descr="IMG_0494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899592" y="3859287"/>
            <a:ext cx="3512815" cy="2998713"/>
          </a:xfrm>
          <a:prstGeom prst="rect">
            <a:avLst/>
          </a:prstGeom>
        </p:spPr>
      </p:pic>
      <p:pic>
        <p:nvPicPr>
          <p:cNvPr id="6" name="Рисунок 5" descr="IMG_0495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4572000" y="3861048"/>
            <a:ext cx="3995936" cy="2996952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79512" y="0"/>
            <a:ext cx="8964488" cy="64633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Возраст детей: 8-14 лет.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Группа – 10 чел. (второй год обучения)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Место проведения: класс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Количество часов, отведенных на реализацию занятия: 3 часа.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Цель: Изготовление мини-альбома в технике скрапбукинг.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Задачи: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Образовательные: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457200" algn="l"/>
              </a:tabLst>
            </a:pP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закрепить практические навыки работы в технике скрапбукинг;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457200" algn="l"/>
              </a:tabLst>
            </a:pP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закрепить умения обращения с инструментами;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Развивающие: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457200" algn="l"/>
              </a:tabLst>
            </a:pP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развивать глазомер, мелкую моторику;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457200" algn="l"/>
              </a:tabLst>
            </a:pP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развивать эстетические чувства и представления, образное мышление и воображение, способность к творческому подходу в реализации задуманного;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457200" algn="l"/>
              </a:tabLst>
            </a:pP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развивать пространственное воображение.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Воспитательные: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457200" algn="l"/>
              </a:tabLst>
            </a:pP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воспитывать интерес к работе в технике скрапбукинг;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457200" algn="l"/>
              </a:tabLst>
            </a:pP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воспитывать трудолюбие и коммуникативность учащихся;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457200" algn="l"/>
              </a:tabLst>
            </a:pP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формировать культуру труда, учить аккуратности, умению бережно и экономно использовать материал, содержать в порядке рабочее место.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Форма занятия: групповая.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Дидактические принципы: принцип доступности, наглядности, демократичности и гуманизма (взаимодействие педагога и ученика в социуме, реализации собственных творческих способностей).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2" y="188640"/>
            <a:ext cx="8671548" cy="51090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Для создания основы мини-альбома нам понадобиться 5 листов плотной бумаги.</a:t>
            </a:r>
          </a:p>
          <a:p>
            <a:pPr algn="just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(размеры в сантиметрах)</a:t>
            </a:r>
          </a:p>
          <a:p>
            <a:pPr algn="just"/>
            <a:endParaRPr lang="ru-RU" sz="40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1 лист 13*41.5</a:t>
            </a:r>
          </a:p>
          <a:p>
            <a:pPr algn="just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2 лист 13*40.5</a:t>
            </a:r>
          </a:p>
          <a:p>
            <a:pPr algn="just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3лист 13*39.5</a:t>
            </a:r>
          </a:p>
          <a:p>
            <a:pPr algn="just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4 лист 13*38.5</a:t>
            </a:r>
          </a:p>
          <a:p>
            <a:pPr algn="just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5 лист 13*37.5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DSC_3672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3707904" y="1412776"/>
            <a:ext cx="5256584" cy="5256584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8892480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На каждом листе делаем линию биговки (подготовка линии сгиба). От края каждого листа делаем линию  сгиба 18.5, затем смотрим таблицу.</a:t>
            </a:r>
          </a:p>
          <a:p>
            <a:r>
              <a:rPr lang="ru-RU" dirty="0"/>
              <a:t> </a:t>
            </a: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251520" y="908720"/>
          <a:ext cx="8712969" cy="18542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904323"/>
                <a:gridCol w="2904323"/>
                <a:gridCol w="2904323"/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1 лист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13*41.5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</a:rPr>
                        <a:t>18.5 - 4.5 - остаток 18.5</a:t>
                      </a:r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2 лист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13*40.5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</a:rPr>
                        <a:t>18.5 - 3.5 – остаток 18.5</a:t>
                      </a:r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3 лист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13*39.5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</a:rPr>
                        <a:t>18.5 – 2.5</a:t>
                      </a:r>
                      <a:r>
                        <a:rPr lang="ru-RU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– остаток 18.5</a:t>
                      </a:r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4 лист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13.38.5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</a:rPr>
                        <a:t>18.5 – 1.5 – остаток 18.5</a:t>
                      </a:r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5 лист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13.37.5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</a:rPr>
                        <a:t>18.5 – 0.5</a:t>
                      </a:r>
                      <a:r>
                        <a:rPr lang="ru-RU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– остаток 18.5</a:t>
                      </a:r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4" name="Рисунок 3" descr="DSC_3683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79512" y="2803409"/>
            <a:ext cx="2808312" cy="4054591"/>
          </a:xfrm>
          <a:prstGeom prst="rect">
            <a:avLst/>
          </a:prstGeom>
        </p:spPr>
      </p:pic>
      <p:pic>
        <p:nvPicPr>
          <p:cNvPr id="5" name="Рисунок 4" descr="DSC_3686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347864" y="2921460"/>
            <a:ext cx="5544616" cy="393654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SC_3687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331640" y="404664"/>
            <a:ext cx="6048672" cy="2668267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0" y="0"/>
            <a:ext cx="880478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Складываем все листочки по линии сгиба, должно получиться вот так.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0" y="3284984"/>
            <a:ext cx="3563888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Начинаем склеивать подготовленные  листочки. Кладём на стол  1 лист (13*41.5), </a:t>
            </a:r>
          </a:p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на корешок второго листа (13*40.5) наносим клей и приклеиваем к корешку первого листа. </a:t>
            </a:r>
          </a:p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 учётом того, чтобы на первом корешке с каждой стороны оставалось 0.5 см.</a:t>
            </a:r>
          </a:p>
        </p:txBody>
      </p:sp>
      <p:pic>
        <p:nvPicPr>
          <p:cNvPr id="6" name="Рисунок 5" descr="DSC_3688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707904" y="3212975"/>
            <a:ext cx="5256584" cy="3504389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DSC_3693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" y="3356992"/>
            <a:ext cx="5004048" cy="3501008"/>
          </a:xfrm>
          <a:prstGeom prst="rect">
            <a:avLst/>
          </a:prstGeom>
        </p:spPr>
      </p:pic>
      <p:pic>
        <p:nvPicPr>
          <p:cNvPr id="5" name="Рисунок 4" descr="DSC_3692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0" y="0"/>
            <a:ext cx="5033028" cy="335699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148065" y="188640"/>
            <a:ext cx="3995936" cy="28315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Далее берем третий лист (13*39.5),</a:t>
            </a:r>
          </a:p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на корешок наносим клей и приклеиваем ко второму листу. Также делаем со всеми остальными листами. В итоге должен получиться вот такой переплёт.</a:t>
            </a:r>
          </a:p>
          <a:p>
            <a:endParaRPr lang="ru-RU" dirty="0"/>
          </a:p>
        </p:txBody>
      </p:sp>
      <p:pic>
        <p:nvPicPr>
          <p:cNvPr id="7" name="Рисунок 6" descr="DSC_3694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5010630" y="2780928"/>
            <a:ext cx="4133370" cy="374441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123728" y="5517232"/>
            <a:ext cx="476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0.5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3059832" y="5517232"/>
            <a:ext cx="476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0.5</a:t>
            </a: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4499992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Для обложки нам понадобиться 2 листа гофрокартона 19*14, кусочек плотного картона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5*14, лист обычного картона 11.4*14, синтепон,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плотная ткань.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DSC_3715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4139953" y="-1"/>
            <a:ext cx="5004048" cy="3937611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5004048" y="4005064"/>
            <a:ext cx="4139952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Готовим корешок альбома.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Бегум лист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(11.4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*14) – 3 см.-5.4 см.-3 см. на него ровно посередине ( к корешку) приклеиваем плотный картон 5*14. Переворачиваем заготовку.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DSC_3716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0" y="3573016"/>
            <a:ext cx="4927475" cy="328498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043608" y="4869160"/>
            <a:ext cx="6078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3 см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3203848" y="4869160"/>
            <a:ext cx="6078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3 см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2051720" y="4869160"/>
            <a:ext cx="7825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5.4 см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5148064" y="1844824"/>
            <a:ext cx="5934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11.4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5724128" y="2708920"/>
            <a:ext cx="4187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14</a:t>
            </a: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7524328" y="2780928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14</a:t>
            </a:r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7092280" y="1772816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19</a:t>
            </a:r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5292080" y="1412776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5</a:t>
            </a: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Приклеиваем гофрокортон к корешку.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DSC_3718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476672"/>
            <a:ext cx="4536503" cy="3024336"/>
          </a:xfrm>
          <a:prstGeom prst="rect">
            <a:avLst/>
          </a:prstGeom>
        </p:spPr>
      </p:pic>
      <p:pic>
        <p:nvPicPr>
          <p:cNvPr id="6" name="Рисунок 5" descr="DSC_3720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767403" y="476672"/>
            <a:ext cx="5376597" cy="302433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0" y="3645024"/>
            <a:ext cx="3059832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На края гофрокартона и корешок наносим клей, приклеиваем синтипон, обрезаем лишнее по краям.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Рисунок 8" descr="DSC_3729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3131840" y="3764209"/>
            <a:ext cx="6012160" cy="3093791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SC_3730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 rot="16200000">
            <a:off x="1295540" y="-1295539"/>
            <a:ext cx="3284984" cy="5876061"/>
          </a:xfrm>
          <a:prstGeom prst="rect">
            <a:avLst/>
          </a:prstGeom>
        </p:spPr>
      </p:pic>
      <p:pic>
        <p:nvPicPr>
          <p:cNvPr id="3" name="Рисунок 2" descr="DSC_3731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2555776" y="3427066"/>
            <a:ext cx="6588224" cy="343093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6156176" y="908720"/>
            <a:ext cx="27718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Обложку альбома кладём  синтипоном на ткань.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3861048"/>
            <a:ext cx="248376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Приклеиваем ткань к обложке сверху и снизу.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336</TotalTime>
  <Words>478</Words>
  <Application>Microsoft Office PowerPoint</Application>
  <PresentationFormat>Экран (4:3)</PresentationFormat>
  <Paragraphs>96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Юлия</dc:creator>
  <cp:lastModifiedBy>Юлия</cp:lastModifiedBy>
  <cp:revision>36</cp:revision>
  <dcterms:created xsi:type="dcterms:W3CDTF">2017-01-09T04:15:06Z</dcterms:created>
  <dcterms:modified xsi:type="dcterms:W3CDTF">2017-01-22T08:46:25Z</dcterms:modified>
</cp:coreProperties>
</file>