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4" r:id="rId2"/>
    <p:sldId id="256" r:id="rId3"/>
    <p:sldId id="261" r:id="rId4"/>
    <p:sldId id="259" r:id="rId5"/>
    <p:sldId id="269" r:id="rId6"/>
    <p:sldId id="258" r:id="rId7"/>
    <p:sldId id="260" r:id="rId8"/>
    <p:sldId id="262" r:id="rId9"/>
    <p:sldId id="263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1DDBCF7-566C-4AB4-90D4-7AA9F1D2B784}">
          <p14:sldIdLst>
            <p14:sldId id="264"/>
            <p14:sldId id="256"/>
            <p14:sldId id="261"/>
            <p14:sldId id="259"/>
            <p14:sldId id="269"/>
            <p14:sldId id="258"/>
            <p14:sldId id="260"/>
            <p14:sldId id="262"/>
            <p14:sldId id="263"/>
            <p14:sldId id="265"/>
            <p14:sldId id="266"/>
            <p14:sldId id="267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gf.mstu.edu.ru/kaf_phys/img/zozh-1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40.radikal.ru/i089/0911/2a/39b832c8ff49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ezhikezhik.ru/images/events/nauchit_detei_samostoyatelnosti_kak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663" y="0"/>
            <a:ext cx="7759337" cy="501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0871200" cy="70231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54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 </a:t>
            </a:r>
          </a:p>
          <a:p>
            <a:pPr marL="0" indent="0">
              <a:buNone/>
            </a:pPr>
            <a:r>
              <a:rPr lang="ru-RU" sz="5400" b="1" dirty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54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 Аспекты </a:t>
            </a:r>
          </a:p>
          <a:p>
            <a:pPr marL="0" indent="0">
              <a:buNone/>
            </a:pPr>
            <a:r>
              <a:rPr lang="ru-RU" sz="54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  здорового </a:t>
            </a:r>
          </a:p>
          <a:p>
            <a:pPr marL="0" indent="0">
              <a:buNone/>
            </a:pPr>
            <a:r>
              <a:rPr lang="ru-RU" sz="54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образа жизни</a:t>
            </a:r>
            <a:endParaRPr lang="ru-RU" altLang="ru-RU" sz="40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altLang="ru-RU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altLang="ru-RU" sz="40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altLang="ru-RU" sz="40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altLang="ru-RU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altLang="ru-RU" sz="40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</a:t>
            </a:r>
            <a:r>
              <a:rPr lang="ru-RU" altLang="ru-RU" sz="57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Бл</a:t>
            </a:r>
            <a:r>
              <a:rPr lang="ru-RU" sz="57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аженство тела состоит в здоровье, а блаженство ума — в знании». </a:t>
            </a:r>
            <a:r>
              <a:rPr lang="ru-RU" sz="57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(Фалес)</a:t>
            </a:r>
            <a:r>
              <a:rPr lang="ru-RU" altLang="ru-RU" sz="57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altLang="ru-RU" sz="57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57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88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Режим дня школьника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33500"/>
            <a:ext cx="8596668" cy="5435599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Пробуждение</a:t>
            </a:r>
          </a:p>
          <a:p>
            <a:pPr algn="just">
              <a:lnSpc>
                <a:spcPct val="80000"/>
              </a:lnSpc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зарядка</a:t>
            </a:r>
          </a:p>
          <a:p>
            <a:pPr algn="just">
              <a:lnSpc>
                <a:spcPct val="80000"/>
              </a:lnSpc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Завтрак </a:t>
            </a:r>
          </a:p>
          <a:p>
            <a:pPr algn="just">
              <a:lnSpc>
                <a:spcPct val="80000"/>
              </a:lnSpc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в школе</a:t>
            </a:r>
          </a:p>
          <a:p>
            <a:pPr algn="just">
              <a:lnSpc>
                <a:spcPct val="80000"/>
              </a:lnSpc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Обед</a:t>
            </a:r>
          </a:p>
          <a:p>
            <a:pPr algn="just">
              <a:lnSpc>
                <a:spcPct val="80000"/>
              </a:lnSpc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Прогулка</a:t>
            </a:r>
          </a:p>
          <a:p>
            <a:pPr algn="just">
              <a:lnSpc>
                <a:spcPct val="80000"/>
              </a:lnSpc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Приготовление уроков</a:t>
            </a:r>
          </a:p>
          <a:p>
            <a:pPr algn="just">
              <a:lnSpc>
                <a:spcPct val="80000"/>
              </a:lnSpc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Ужин</a:t>
            </a:r>
          </a:p>
          <a:p>
            <a:pPr algn="just">
              <a:lnSpc>
                <a:spcPct val="80000"/>
              </a:lnSpc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Свободное время</a:t>
            </a:r>
          </a:p>
          <a:p>
            <a:pPr algn="just">
              <a:lnSpc>
                <a:spcPct val="80000"/>
              </a:lnSpc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Сон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17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03200"/>
            <a:ext cx="8596668" cy="13716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Полноценный отдых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170" name="Picture 2" descr="http://d1lalstwiwz2br.cloudfront.net/images_users/tiny_mce/Mahdis/phpyaiURP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0177"/>
            <a:ext cx="5765043" cy="4817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medirekt.com.ar/files/page/tinnitus-nino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042" y="1231899"/>
            <a:ext cx="6452669" cy="5071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78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207" y="173036"/>
            <a:ext cx="4676694" cy="54530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/>
              <a:t> психическое состояние </a:t>
            </a:r>
            <a:r>
              <a:rPr lang="ru-RU" sz="3200" b="1" dirty="0"/>
              <a:t>человека</a:t>
            </a:r>
            <a:r>
              <a:rPr lang="ru-RU" sz="3200" b="1" dirty="0" smtClean="0"/>
              <a:t>:</a:t>
            </a:r>
          </a:p>
          <a:p>
            <a:pPr marL="0" indent="0" algn="ctr">
              <a:buNone/>
            </a:pPr>
            <a:endParaRPr lang="ru-RU" sz="2000" dirty="0"/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интеллектуальный контроль и его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развитие;</a:t>
            </a:r>
          </a:p>
          <a:p>
            <a:pPr lvl="0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духовное самочувствие.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www.malinalife.ru/userfiles/picbig/img20131127181550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25" y="0"/>
            <a:ext cx="5540375" cy="3687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figyelemzavar.hu/wp-content/uploads/2013/11/hisztis-kislan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62329">
            <a:off x="3778068" y="3535516"/>
            <a:ext cx="4340300" cy="2963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693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65300"/>
            <a:ext cx="8596668" cy="452119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ичный пример;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льтернативный вариант пагубным привычкам;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объяснение вреда отрицательных привычек;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огда нужно сказать нет.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7334" y="410170"/>
            <a:ext cx="84793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УМЕЙ СКАЗАТЬ НЕТ!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469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6166" y="2327549"/>
            <a:ext cx="7916333" cy="402590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  <a:t>Здоровый </a:t>
            </a:r>
            <a:r>
              <a:rPr lang="ru-RU" altLang="ru-RU" sz="2800" dirty="0">
                <a:solidFill>
                  <a:schemeClr val="accent2">
                    <a:lumMod val="50000"/>
                  </a:schemeClr>
                </a:solidFill>
              </a:rPr>
              <a:t>образ жизни (ЗОЖ) — образ жизни отдельного человека с целью профилактики болезней и укрепления здоровья. </a:t>
            </a: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altLang="ru-RU" sz="2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altLang="ru-RU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altLang="ru-RU" sz="2800" dirty="0">
                <a:solidFill>
                  <a:schemeClr val="accent2">
                    <a:lumMod val="50000"/>
                  </a:schemeClr>
                </a:solidFill>
              </a:rPr>
              <a:t>Здоровый образ жизни является предпосылкой для развития других сторон жизнедеятельности человека, достижения им активного долголетия и полноценного выполнения социальных функций</a:t>
            </a: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b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b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  <a:t>Здоровье </a:t>
            </a:r>
            <a:r>
              <a:rPr lang="ru-RU" altLang="ru-RU" sz="2800" dirty="0">
                <a:solidFill>
                  <a:schemeClr val="accent2">
                    <a:lumMod val="50000"/>
                  </a:schemeClr>
                </a:solidFill>
              </a:rPr>
              <a:t>– это состояние полного физического, психического и социального благополучия, а не просто отсутствие болезни.</a:t>
            </a:r>
            <a:br>
              <a:rPr lang="ru-RU" altLang="ru-RU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</a:b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im2-tub-ru.yandex.net/i?id=7fc811e780ccc723e730709b08c6e4c9&amp;n=33&amp;h=190&amp;w=2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900" y="3884499"/>
            <a:ext cx="3975101" cy="2973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22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azinc.ru/wp-content/uploads/2014/10/%D0%97%D0%9E%D0%9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85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77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Картинка 28 из 64000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40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5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8600" y="139700"/>
            <a:ext cx="6654800" cy="1320800"/>
          </a:xfrm>
        </p:spPr>
        <p:txBody>
          <a:bodyPr/>
          <a:lstStyle/>
          <a:p>
            <a:pPr algn="ctr"/>
            <a:r>
              <a:rPr lang="ru-RU" dirty="0" smtClean="0"/>
              <a:t>Личная гигиена и безопасное поведение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0034" y="1652589"/>
            <a:ext cx="6358466" cy="25003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Личная гигиена школьника включает в себя правила, направленные на сохранение и укрепление здоровья ребенка.</a:t>
            </a:r>
          </a:p>
        </p:txBody>
      </p:sp>
      <p:pic>
        <p:nvPicPr>
          <p:cNvPr id="4" name="Рисунок 3" descr="личная гигиена школьник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255587"/>
            <a:ext cx="3921125" cy="27924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гигиена умстенного труда школьник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3733800"/>
            <a:ext cx="4825999" cy="3124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066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9700"/>
            <a:ext cx="8596668" cy="1498600"/>
          </a:xfrm>
        </p:spPr>
        <p:txBody>
          <a:bodyPr/>
          <a:lstStyle/>
          <a:p>
            <a:r>
              <a:rPr lang="ru-RU" dirty="0" smtClean="0"/>
              <a:t>Организация правильного питания: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134" y="863600"/>
            <a:ext cx="8596668" cy="54229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altLang="ru-RU" sz="32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Питание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основной источник жизни. </a:t>
            </a:r>
          </a:p>
          <a:p>
            <a:pPr>
              <a:lnSpc>
                <a:spcPct val="80000"/>
              </a:lnSpc>
            </a:pPr>
            <a:r>
              <a:rPr lang="ru-RU" altLang="ru-RU" sz="32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Питание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важный фактор нормального роста и развития школьников.</a:t>
            </a:r>
          </a:p>
          <a:p>
            <a:pPr>
              <a:lnSpc>
                <a:spcPct val="80000"/>
              </a:lnSpc>
            </a:pPr>
            <a:r>
              <a:rPr lang="ru-RU" altLang="ru-RU" sz="32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Правильное питание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способствует нормальному физическому нервно-психическому развитию, повышает сопротивляемость организма к инфекционным заболеваниям, улучшает работоспособность.      </a:t>
            </a:r>
          </a:p>
          <a:p>
            <a:pPr>
              <a:lnSpc>
                <a:spcPct val="80000"/>
              </a:lnSpc>
            </a:pPr>
            <a:r>
              <a:rPr lang="ru-RU" altLang="ru-RU" sz="32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Пища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источник энергии и необходимый строительный материал для клеток и тканей.</a:t>
            </a:r>
          </a:p>
          <a:p>
            <a:pPr>
              <a:lnSpc>
                <a:spcPct val="80000"/>
              </a:lnSpc>
            </a:pPr>
            <a:r>
              <a:rPr lang="ru-RU" altLang="ru-RU" sz="32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Еда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повод для общения людей.</a:t>
            </a:r>
          </a:p>
          <a:p>
            <a:pPr>
              <a:lnSpc>
                <a:spcPct val="80000"/>
              </a:lnSpc>
            </a:pPr>
            <a:r>
              <a:rPr lang="ru-RU" altLang="ru-RU" sz="32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Еда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средство лечения от многих болезней.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6" descr="Картинка 10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000" y="1638300"/>
            <a:ext cx="3683000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215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питания</a:t>
            </a:r>
            <a:endParaRPr lang="ru-RU" dirty="0"/>
          </a:p>
        </p:txBody>
      </p:sp>
      <p:pic>
        <p:nvPicPr>
          <p:cNvPr id="5122" name="Picture 2" descr="http://izhlife.ru/uploads/posts/2015-09/1441116280_1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75" r="-1" b="25305"/>
          <a:stretch/>
        </p:blipFill>
        <p:spPr bwMode="auto">
          <a:xfrm>
            <a:off x="228600" y="0"/>
            <a:ext cx="91821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44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48019" cy="2032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активность 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– </a:t>
            </a:r>
            <a:b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это движение тела, сопровождающееся расходом энергии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146" name="Picture 2" descr="http://afisha.teleport2001.ru/files/teleport/images/2015/03/26/fiz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556" y="2670742"/>
            <a:ext cx="6217444" cy="4187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edu.ru/uploads/media/content/0001/03/thumb_2224_content_gallery_main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6" y="1934142"/>
            <a:ext cx="5949110" cy="367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9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60534" y="876300"/>
            <a:ext cx="4237566" cy="4978400"/>
          </a:xfrm>
        </p:spPr>
        <p:txBody>
          <a:bodyPr>
            <a:normAutofit/>
          </a:bodyPr>
          <a:lstStyle/>
          <a:p>
            <a:pPr algn="ctr"/>
            <a:r>
              <a:rPr lang="ru-RU" altLang="ru-RU" sz="4400" b="1" dirty="0">
                <a:solidFill>
                  <a:schemeClr val="accent2">
                    <a:lumMod val="50000"/>
                  </a:schemeClr>
                </a:solidFill>
              </a:rPr>
              <a:t>Гиподинамия</a:t>
            </a:r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altLang="ru-RU" sz="4000" b="1" dirty="0" smtClean="0">
                <a:solidFill>
                  <a:schemeClr val="accent2">
                    <a:lumMod val="50000"/>
                  </a:schemeClr>
                </a:solidFill>
              </a:rPr>
              <a:t>– </a:t>
            </a:r>
            <a:r>
              <a:rPr lang="ru-RU" altLang="ru-RU" sz="4000" dirty="0" smtClean="0">
                <a:solidFill>
                  <a:schemeClr val="accent2">
                    <a:lumMod val="50000"/>
                  </a:schemeClr>
                </a:solidFill>
              </a:rPr>
              <a:t>это</a:t>
            </a:r>
            <a:br>
              <a:rPr lang="ru-RU" altLang="ru-RU" sz="4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altLang="ru-RU" sz="4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altLang="ru-RU" sz="4000" dirty="0">
                <a:solidFill>
                  <a:schemeClr val="accent2">
                    <a:lumMod val="50000"/>
                  </a:schemeClr>
                </a:solidFill>
              </a:rPr>
              <a:t>недостаточная, пониженная двигательная активность.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4" name="Picture 2" descr="http://iessay.ru/public/page_images/8079/pic%20(87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060"/>
            <a:ext cx="5842000" cy="6741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154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649</TotalTime>
  <Words>194</Words>
  <Application>Microsoft Office PowerPoint</Application>
  <PresentationFormat>Широкоэкранный</PresentationFormat>
  <Paragraphs>45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Batang</vt:lpstr>
      <vt:lpstr>Arial</vt:lpstr>
      <vt:lpstr>Times New Roman</vt:lpstr>
      <vt:lpstr>Trebuchet MS</vt:lpstr>
      <vt:lpstr>Wingdings</vt:lpstr>
      <vt:lpstr>Wingdings 3</vt:lpstr>
      <vt:lpstr>Грань</vt:lpstr>
      <vt:lpstr>Презентация PowerPoint</vt:lpstr>
      <vt:lpstr>Здоровый образ жизни (ЗОЖ) — образ жизни отдельного человека с целью профилактики болезней и укрепления здоровья.   Здоровый образ жизни является предпосылкой для развития других сторон жизнедеятельности человека, достижения им активного долголетия и полноценного выполнения социальных функций.   Здоровье – это состояние полного физического, психического и социального благополучия, а не просто отсутствие болезни.  </vt:lpstr>
      <vt:lpstr>Презентация PowerPoint</vt:lpstr>
      <vt:lpstr>Презентация PowerPoint</vt:lpstr>
      <vt:lpstr>Личная гигиена и безопасное поведение</vt:lpstr>
      <vt:lpstr>Организация правильного питания:</vt:lpstr>
      <vt:lpstr>Правила питания</vt:lpstr>
      <vt:lpstr>Физическая активность –  это движение тела, сопровождающееся расходом энергии</vt:lpstr>
      <vt:lpstr>Гиподинамия – это  недостаточная, пониженная двигательная активность.</vt:lpstr>
      <vt:lpstr>Режим дня школьника</vt:lpstr>
      <vt:lpstr>Полноценный отдых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Таня</cp:lastModifiedBy>
  <cp:revision>22</cp:revision>
  <dcterms:created xsi:type="dcterms:W3CDTF">2015-10-22T06:04:34Z</dcterms:created>
  <dcterms:modified xsi:type="dcterms:W3CDTF">2015-10-23T14:31:24Z</dcterms:modified>
</cp:coreProperties>
</file>