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2" r:id="rId3"/>
    <p:sldId id="257" r:id="rId4"/>
    <p:sldId id="260" r:id="rId5"/>
    <p:sldId id="274" r:id="rId6"/>
    <p:sldId id="282" r:id="rId7"/>
    <p:sldId id="275" r:id="rId8"/>
    <p:sldId id="277" r:id="rId9"/>
    <p:sldId id="278" r:id="rId10"/>
    <p:sldId id="283" r:id="rId11"/>
    <p:sldId id="279" r:id="rId12"/>
    <p:sldId id="284" r:id="rId13"/>
    <p:sldId id="285" r:id="rId14"/>
    <p:sldId id="286" r:id="rId15"/>
    <p:sldId id="287" r:id="rId16"/>
    <p:sldId id="288" r:id="rId17"/>
    <p:sldId id="289" r:id="rId18"/>
    <p:sldId id="266" r:id="rId19"/>
    <p:sldId id="29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«Страх – это враг человека, его предатель. Это предчувствие чего – то ужасного. Это слабость человека». (Алена, 10 класс.)</a:t>
            </a:r>
            <a:br>
              <a:rPr lang="ru-RU" sz="3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«Страх это чувство, которое делает человека ничтожным и даже заставляет чувствовать себя не человеком, а зверьком – работает инстинкт самосохранения». (Руслан, 10 класс)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4000" b="1" dirty="0" smtClean="0">
                <a:solidFill>
                  <a:srgbClr val="002060"/>
                </a:solidFill>
              </a:rPr>
              <a:t>А как бы ты мог определить, что такое страх?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Запишите слова – ассоциации к слову «смелость». С чем вы можете сравнить смелость?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Нарисуйте «смелость». Какими цветами вы воспользовались?</a:t>
            </a:r>
            <a:endParaRPr lang="ru-RU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b="1" i="1" u="sng" dirty="0" smtClean="0">
                <a:solidFill>
                  <a:schemeClr val="tx2"/>
                </a:solidFill>
              </a:rPr>
              <a:t>Что такое смелость</a:t>
            </a:r>
          </a:p>
          <a:p>
            <a:pPr algn="ctr">
              <a:buNone/>
            </a:pPr>
            <a:endParaRPr lang="ru-RU" sz="4400" b="1" dirty="0" smtClean="0">
              <a:solidFill>
                <a:schemeClr val="tx2"/>
              </a:solidFill>
            </a:endParaRPr>
          </a:p>
          <a:p>
            <a:r>
              <a:rPr lang="ru-RU" sz="4400" b="1" dirty="0" smtClean="0">
                <a:solidFill>
                  <a:schemeClr val="tx2"/>
                </a:solidFill>
              </a:rPr>
              <a:t>Способность не поддаваться страху, синоним доблести.</a:t>
            </a:r>
            <a:endParaRPr lang="ru-RU" sz="4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вика\Documents\287976_kartinki-dlya-smelyh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4614246" cy="3714752"/>
          </a:xfrm>
          <a:prstGeom prst="rect">
            <a:avLst/>
          </a:prstGeom>
          <a:noFill/>
        </p:spPr>
      </p:pic>
      <p:pic>
        <p:nvPicPr>
          <p:cNvPr id="2051" name="Picture 3" descr="C:\Users\вика\Documents\12082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0"/>
            <a:ext cx="4786314" cy="3514726"/>
          </a:xfrm>
          <a:prstGeom prst="rect">
            <a:avLst/>
          </a:prstGeom>
          <a:noFill/>
        </p:spPr>
      </p:pic>
      <p:pic>
        <p:nvPicPr>
          <p:cNvPr id="2052" name="Picture 4" descr="C:\Users\вика\Documents\detskiy-rasskaz-o-smelosti-dlya-podrostkov-25162-larg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714752"/>
            <a:ext cx="4286248" cy="3143248"/>
          </a:xfrm>
          <a:prstGeom prst="rect">
            <a:avLst/>
          </a:prstGeom>
          <a:noFill/>
        </p:spPr>
      </p:pic>
      <p:pic>
        <p:nvPicPr>
          <p:cNvPr id="2053" name="Picture 5" descr="C:\Users\вика\Documents\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6" y="3500438"/>
            <a:ext cx="4786314" cy="3357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вика\Documents\img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вика\Documents\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вика\Documents\agitatsiya_v_period_vtoroy_mirovoy_voyni_20150107_117227204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8072494" cy="46061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Смелыми люди не рождаются.</a:t>
            </a:r>
          </a:p>
          <a:p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Смелость воспитывается.</a:t>
            </a:r>
          </a:p>
          <a:p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Умение владеть собой перед лицом страха  - вот главное свойство смелого человека</a:t>
            </a:r>
            <a:endParaRPr lang="ru-RU" sz="4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  <a:br>
              <a:rPr lang="ru-RU" dirty="0" smtClean="0"/>
            </a:br>
            <a:r>
              <a:rPr lang="ru-RU" b="1" dirty="0" smtClean="0">
                <a:ln w="38100">
                  <a:solidFill>
                    <a:srgbClr val="FF00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/>
              <a:t>    </a:t>
            </a:r>
            <a:r>
              <a:rPr lang="ru-RU" b="1" i="1" dirty="0" smtClean="0">
                <a:solidFill>
                  <a:schemeClr val="tx2"/>
                </a:solidFill>
              </a:rPr>
              <a:t>Экспресс-дебаты</a:t>
            </a:r>
            <a:endParaRPr lang="ru-RU" b="1" i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tx2"/>
                </a:solidFill>
              </a:rPr>
              <a:t>Принято считать, что мальчики более смелые, чем девочки.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4000" b="1" dirty="0" smtClean="0">
                <a:solidFill>
                  <a:schemeClr val="tx2"/>
                </a:solidFill>
              </a:rPr>
              <a:t>   Выскажите аргументы «за» и «против»</a:t>
            </a:r>
            <a:endParaRPr lang="ru-RU" sz="4000" b="1" dirty="0">
              <a:solidFill>
                <a:schemeClr val="tx2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43372" y="2571744"/>
            <a:ext cx="8287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359352"/>
            <a:ext cx="71806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Какого человека мы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считаем смелым?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9891" y="620688"/>
            <a:ext cx="1249061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600" b="1" cap="none" spc="0" dirty="0" smtClean="0">
                <a:ln w="38100">
                  <a:solidFill>
                    <a:srgbClr val="FF00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16600" b="1" cap="none" spc="0" dirty="0">
              <a:ln w="38100">
                <a:solidFill>
                  <a:srgbClr val="FF0000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07146" y="1944127"/>
            <a:ext cx="28980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Прочитайте текст учебника на стр. 94 об Чернышёве Евгении Николаевиче 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ответьте на вопросы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07146" y="4901693"/>
            <a:ext cx="312313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Можно ли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назвать Е.Н.Чернышева смелым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человеком?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342900" indent="-342900"/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 descr="C:\Users\вика\Documents\503869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285992"/>
            <a:ext cx="3500462" cy="37147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89395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2214554"/>
            <a:ext cx="8143932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...Этот, хоть и сам с вершок, </a:t>
            </a:r>
            <a:br>
              <a:rPr lang="ru-RU" sz="4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Спорит с грозной птицей.</a:t>
            </a:r>
            <a:br>
              <a:rPr lang="ru-RU" sz="4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Храбрый мальчик, хорошо, </a:t>
            </a:r>
            <a:br>
              <a:rPr lang="ru-RU" sz="4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жизни пригодится...</a:t>
            </a:r>
          </a:p>
          <a:p>
            <a:pPr algn="ctr"/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Владимир Маяковский</a:t>
            </a:r>
            <a:br>
              <a:rPr lang="ru-RU" sz="32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YandexDisk\Скриншоты\2014-07-10 19-21-06 Скриншот экрана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43900" y="995942"/>
            <a:ext cx="357190" cy="336517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835178" y="1556792"/>
            <a:ext cx="4767331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sz="60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Будь смелым </a:t>
            </a:r>
            <a:endParaRPr lang="ru-RU" sz="6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D:\материалы к урокам\Я УЧУСЬ\ШАБЛОН ДЛЯ ПРЕЗЕНТАЦИИ\готовые шаблоны\Шаблон Школьная страна\Девочка для триггер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5143512"/>
            <a:ext cx="1928826" cy="1571612"/>
          </a:xfrm>
          <a:prstGeom prst="rect">
            <a:avLst/>
          </a:prstGeom>
          <a:noFill/>
        </p:spPr>
      </p:pic>
      <p:pic>
        <p:nvPicPr>
          <p:cNvPr id="8" name="Picture 2" descr="D:\материалы к урокам\Я УЧУСЬ\ШАБЛОН ДЛЯ ПРЕЗЕНТАЦИИ\готовые шаблоны\Шаблон Школьная страна\мальчик для триггер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5562" y="5143512"/>
            <a:ext cx="1714512" cy="171451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67544" y="908720"/>
            <a:ext cx="74888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 урока:</a:t>
            </a:r>
            <a:endParaRPr lang="ru-RU" sz="6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0462" y="1924383"/>
            <a:ext cx="79928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такое страх.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Смелость города берет.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Имей смелость сказать злу «нет».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42923" y="3573016"/>
            <a:ext cx="74888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endParaRPr lang="ru-RU" sz="6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7544" y="4588679"/>
            <a:ext cx="80648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Параграф № 11 – читать и пересказывать.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Вопросы и задания на стр. 97.</a:t>
            </a:r>
          </a:p>
          <a:p>
            <a:pPr marL="514350" indent="-514350"/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 uiExpand="1" build="p"/>
      <p:bldP spid="11" grpId="0"/>
      <p:bldP spid="1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7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урока</a:t>
            </a:r>
            <a:endParaRPr lang="ru-RU" sz="67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2"/>
                </a:solidFill>
              </a:rPr>
              <a:t>    Сформировать представление о необходимости преодоления чувства страха и воспитания смелости</a:t>
            </a:r>
            <a:endParaRPr lang="ru-RU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Запишите слова –ассоциации к слову «страх».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Нарисуйте «страх», как он вам представляется.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Какие цвета вы использовали, изображая страх?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На что похож страх, с чем вы его можете сравнить?</a:t>
            </a:r>
            <a:endParaRPr lang="ru-RU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b="1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такое страх</a:t>
            </a:r>
          </a:p>
          <a:p>
            <a:pPr>
              <a:buNone/>
            </a:pPr>
            <a:endParaRPr lang="ru-RU" sz="4400" b="1" dirty="0" smtClean="0">
              <a:solidFill>
                <a:schemeClr val="tx2"/>
              </a:solidFill>
            </a:endParaRPr>
          </a:p>
          <a:p>
            <a:r>
              <a:rPr lang="ru-RU" sz="4400" b="1" dirty="0" smtClean="0">
                <a:solidFill>
                  <a:schemeClr val="tx2"/>
                </a:solidFill>
              </a:rPr>
              <a:t>Очень сильный испуг, сильная боязнь</a:t>
            </a:r>
          </a:p>
          <a:p>
            <a:pPr algn="ctr">
              <a:buNone/>
            </a:pPr>
            <a:r>
              <a:rPr lang="ru-RU" sz="4400" dirty="0" smtClean="0">
                <a:solidFill>
                  <a:schemeClr val="tx2"/>
                </a:solidFill>
              </a:rPr>
              <a:t>(Толковый словарь)</a:t>
            </a:r>
          </a:p>
          <a:p>
            <a:pPr algn="ctr">
              <a:buNone/>
            </a:pPr>
            <a:endParaRPr lang="ru-RU" sz="4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вика\Documents\98927461_4524271_fear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4857752" cy="3286124"/>
          </a:xfrm>
          <a:prstGeom prst="rect">
            <a:avLst/>
          </a:prstGeom>
          <a:noFill/>
        </p:spPr>
      </p:pic>
      <p:pic>
        <p:nvPicPr>
          <p:cNvPr id="1027" name="Picture 3" descr="C:\Users\вика\Documents\veselye_kartinki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0"/>
            <a:ext cx="4429124" cy="3286124"/>
          </a:xfrm>
          <a:prstGeom prst="rect">
            <a:avLst/>
          </a:prstGeom>
          <a:noFill/>
        </p:spPr>
      </p:pic>
      <p:pic>
        <p:nvPicPr>
          <p:cNvPr id="1028" name="Picture 4" descr="C:\Users\вика\Documents\strah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286124"/>
            <a:ext cx="4714876" cy="3571876"/>
          </a:xfrm>
          <a:prstGeom prst="rect">
            <a:avLst/>
          </a:prstGeom>
          <a:noFill/>
        </p:spPr>
      </p:pic>
      <p:pic>
        <p:nvPicPr>
          <p:cNvPr id="1029" name="Picture 5" descr="C:\Users\вика\Documents\Страхи-человека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3214687"/>
            <a:ext cx="4429124" cy="36433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i="1" dirty="0" smtClean="0">
                <a:solidFill>
                  <a:schemeClr val="tx2"/>
                </a:solidFill>
              </a:rPr>
              <a:t>Каждый человек испытывает страх, потому что это врожденная защитная реакция.</a:t>
            </a:r>
          </a:p>
          <a:p>
            <a:r>
              <a:rPr lang="ru-RU" sz="4000" b="1" i="1" dirty="0" smtClean="0">
                <a:solidFill>
                  <a:schemeClr val="accent2"/>
                </a:solidFill>
              </a:rPr>
              <a:t>Но страх можно преодолеть, поняв его причину.</a:t>
            </a:r>
            <a:endParaRPr lang="ru-RU" sz="4000" b="1" i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1343</TotalTime>
  <Words>245</Words>
  <Application>Microsoft Office PowerPoint</Application>
  <PresentationFormat>Экран (4:3)</PresentationFormat>
  <Paragraphs>41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            «Страх – это враг человека, его предатель. Это предчувствие чего – то ужасного. Это слабость человека». (Алена, 10 класс.)  «Страх это чувство, которое делает человека ничтожным и даже заставляет чувствовать себя не человеком, а зверьком – работает инстинкт самосохранения». (Руслан, 10 класс)  А как бы ты мог определить, что такое страх?</vt:lpstr>
      <vt:lpstr>Слайд 2</vt:lpstr>
      <vt:lpstr>Слайд 3</vt:lpstr>
      <vt:lpstr>Слайд 4</vt:lpstr>
      <vt:lpstr>  Цель урока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    ?    Экспресс-дебаты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вика</cp:lastModifiedBy>
  <cp:revision>142</cp:revision>
  <dcterms:created xsi:type="dcterms:W3CDTF">2014-07-23T13:48:54Z</dcterms:created>
  <dcterms:modified xsi:type="dcterms:W3CDTF">2017-02-11T10:48:18Z</dcterms:modified>
</cp:coreProperties>
</file>