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76" r:id="rId4"/>
    <p:sldId id="258" r:id="rId5"/>
    <p:sldId id="277" r:id="rId6"/>
    <p:sldId id="259" r:id="rId7"/>
    <p:sldId id="278" r:id="rId8"/>
    <p:sldId id="260" r:id="rId9"/>
    <p:sldId id="261" r:id="rId10"/>
    <p:sldId id="262" r:id="rId11"/>
    <p:sldId id="263" r:id="rId12"/>
    <p:sldId id="265" r:id="rId13"/>
    <p:sldId id="272" r:id="rId14"/>
    <p:sldId id="266" r:id="rId15"/>
    <p:sldId id="273" r:id="rId16"/>
    <p:sldId id="274" r:id="rId17"/>
    <p:sldId id="275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1\Desktop\ДC №33\447516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0"/>
            <a:ext cx="9852626" cy="6949440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357290" y="2590800"/>
            <a:ext cx="7072362" cy="26955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День защитника Отечества</a:t>
            </a:r>
            <a:br>
              <a:rPr lang="ru-RU" sz="60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4000" b="1" dirty="0" smtClean="0">
                <a:solidFill>
                  <a:schemeClr val="tx1"/>
                </a:solidFill>
                <a:latin typeface="+mn-lt"/>
              </a:rPr>
              <a:t>23 февраля</a:t>
            </a:r>
            <a:br>
              <a:rPr lang="ru-RU" sz="4000" b="1" dirty="0" smtClean="0">
                <a:solidFill>
                  <a:schemeClr val="tx1"/>
                </a:solidFill>
                <a:latin typeface="+mn-lt"/>
              </a:rPr>
            </a:br>
            <a:endParaRPr lang="ru-RU" sz="40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5460326"/>
            <a:ext cx="3000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Подготовила воспитатель </a:t>
            </a:r>
          </a:p>
          <a:p>
            <a:r>
              <a:rPr lang="ru-RU" b="1" dirty="0" smtClean="0"/>
              <a:t>Евдокимова Е.Н.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4.bp.blogspot.com/-lfG_DI8Y_io/VcEor6SgAGI/AAAAAAAAVvg/p7KiptOQyhE/s640/11826073_1015311341812543_8982997501585003797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8503538" cy="532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214290"/>
            <a:ext cx="82153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Воздушно-Десантные Войска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ics.top.rbc.ru/top_pics/uniora/82/1370860185_0182.1000x80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7830000" cy="626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14290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Военно-морской флот</a:t>
            </a:r>
            <a:endParaRPr lang="ru-RU" sz="2400" dirty="0"/>
          </a:p>
        </p:txBody>
      </p:sp>
      <p:pic>
        <p:nvPicPr>
          <p:cNvPr id="5" name="Picture 2" descr="C:\Users\1\Desktop\занятие\морской фло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7696200" cy="5619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\Desktop\занятие\tihookeansky-fl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85725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structure.mil.ru/images/military/military/photo/vmf_podvod_si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427689" cy="597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Космические войска.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http://structure.mil.ru/images/military/military/photo/vko_def_targ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10" y="785794"/>
            <a:ext cx="8275380" cy="586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&amp;Kcy;&amp;ocy;&amp;scy;&amp;mcy;&amp;icy;&amp;chcy;&amp;iecy;&amp;scy;&amp;kcy;&amp;icy;&amp;iecy; &amp;vcy;&amp;ocy;&amp;jcy;&amp;scy;&amp;kcy;&amp;acy; &amp;Rcy;&amp;ocy;&amp;scy;&amp;s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362" y="285728"/>
            <a:ext cx="8797277" cy="64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-fotki.yandex.ru/get/3906/230484126.c76/0_18c5ea_57daf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03536" cy="493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3.bp.blogspot.com/-VhGuiJZGTjM/VOdcHRAn3wI/AAAAAAAAGW8/vp6CoZ1aYic/s1600/1504489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639580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1"/>
            <a:ext cx="90011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 Сухопутных Войск</a:t>
            </a:r>
          </a:p>
          <a:p>
            <a:pPr algn="ctr"/>
            <a:r>
              <a:rPr lang="ru-RU" sz="2800" b="1" dirty="0" smtClean="0"/>
              <a:t>Пограничные войска</a:t>
            </a:r>
            <a:endParaRPr lang="ru-RU" sz="2800" b="1" dirty="0"/>
          </a:p>
        </p:txBody>
      </p:sp>
      <p:pic>
        <p:nvPicPr>
          <p:cNvPr id="17410" name="Picture 2" descr="http://www.rucompany.ru/compdat/3836/prika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72314"/>
            <a:ext cx="5409574" cy="6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ovyny.cherkasy.ua/upload/iblock/242/242ef0526ad175e20b9f7dd3a032112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34000"/>
            <a:ext cx="8832000" cy="66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78684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 Сухопутных Войск</a:t>
            </a:r>
          </a:p>
          <a:p>
            <a:pPr algn="ctr"/>
            <a:r>
              <a:rPr lang="ru-RU" sz="2000" b="1" dirty="0" smtClean="0"/>
              <a:t>Мотострелковые войска</a:t>
            </a:r>
            <a:endParaRPr lang="ru-RU" sz="2000" b="1" dirty="0"/>
          </a:p>
        </p:txBody>
      </p:sp>
      <p:pic>
        <p:nvPicPr>
          <p:cNvPr id="3" name="Picture 2" descr="C:\Users\1\Desktop\занятие\fcb6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8188657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занятие\сухопутный войс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0" y="857232"/>
            <a:ext cx="7978380" cy="590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Сухопутные войска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0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Ракетные войска и артиллерия Войска противовоздушной обороны Инженерные войска.</a:t>
            </a:r>
            <a:endParaRPr lang="ru-RU" sz="2800" dirty="0"/>
          </a:p>
        </p:txBody>
      </p:sp>
      <p:pic>
        <p:nvPicPr>
          <p:cNvPr id="8" name="Picture 4" descr="61380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47738"/>
            <a:ext cx="8334375" cy="59102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b="1" dirty="0" smtClean="0"/>
              <a:t>Танковые войска</a:t>
            </a:r>
            <a:endParaRPr lang="ru-RU" b="1" dirty="0"/>
          </a:p>
        </p:txBody>
      </p:sp>
      <p:pic>
        <p:nvPicPr>
          <p:cNvPr id="3" name="Picture 6" descr="https://upload.wikimedia.org/wikipedia/commons/thumb/5/5c/T-80U%2C_Engineering_Technologies_2010_international_forum_%282%29.jpg/1024px-T-80U%2C_Engineering_Technologies_2010_international_forum_%282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084"/>
            <a:ext cx="9144000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0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Военно-Воздушные Силы </a:t>
            </a:r>
            <a:endParaRPr lang="ru-RU" sz="3600" b="1" dirty="0"/>
          </a:p>
        </p:txBody>
      </p:sp>
      <p:pic>
        <p:nvPicPr>
          <p:cNvPr id="8" name="Picture 2" descr="Ilyushin Il-78M 36 blue (cn 101340519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714356"/>
            <a:ext cx="8728973" cy="590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i-28N (RF-9109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857232"/>
            <a:ext cx="9048750" cy="5534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41</Words>
  <PresentationFormat>Экран (4:3)</PresentationFormat>
  <Paragraphs>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День защитника Отечества 23 февраля </vt:lpstr>
      <vt:lpstr>Слайд 2</vt:lpstr>
      <vt:lpstr>Слайд 3</vt:lpstr>
      <vt:lpstr>Слайд 4</vt:lpstr>
      <vt:lpstr>Слайд 5</vt:lpstr>
      <vt:lpstr>Слайд 6</vt:lpstr>
      <vt:lpstr>Танковые войска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Космические войска.  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Вооруженных Сил. Рода войск. Выполнил :</dc:title>
  <dc:creator>ASUS</dc:creator>
  <cp:lastModifiedBy>ASUS</cp:lastModifiedBy>
  <cp:revision>11</cp:revision>
  <dcterms:created xsi:type="dcterms:W3CDTF">2016-02-13T12:06:48Z</dcterms:created>
  <dcterms:modified xsi:type="dcterms:W3CDTF">2017-02-11T11:24:34Z</dcterms:modified>
</cp:coreProperties>
</file>