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3944417" cy="151216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Arabic Typesetting" pitchFamily="66" charset="-78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Arabic Typesetting" pitchFamily="66" charset="-78"/>
              </a:rPr>
            </a:br>
            <a: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Arabic Typesetting" pitchFamily="66" charset="-78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Arabic Typesetting" pitchFamily="66" charset="-78"/>
              </a:rPr>
            </a:br>
            <a: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Arabic Typesetting" pitchFamily="66" charset="-78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Arabic Typesetting" pitchFamily="66" charset="-78"/>
              </a:rPr>
            </a:br>
            <a: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Arabic Typesetting" pitchFamily="66" charset="-78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Arabic Typesetting" pitchFamily="66" charset="-78"/>
              </a:rPr>
            </a:br>
            <a: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Arabic Typesetting" pitchFamily="66" charset="-78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Arial Narrow" pitchFamily="34" charset="0"/>
                <a:cs typeface="Arabic Typesetting" pitchFamily="66" charset="-78"/>
              </a:rPr>
            </a:br>
            <a:r>
              <a:rPr lang="ru-RU" sz="4400" dirty="0" smtClean="0">
                <a:solidFill>
                  <a:srgbClr val="C00000"/>
                </a:solidFill>
                <a:latin typeface="Arial Narrow" pitchFamily="34" charset="0"/>
                <a:cs typeface="Arabic Typesetting" pitchFamily="66" charset="-78"/>
              </a:rPr>
              <a:t>Фрукты и ягоды Кубани</a:t>
            </a:r>
            <a:endParaRPr lang="ru-RU" sz="4400" dirty="0">
              <a:solidFill>
                <a:srgbClr val="C00000"/>
              </a:solidFill>
              <a:latin typeface="Arial Narrow" pitchFamily="34" charset="0"/>
              <a:cs typeface="Arabic Typesetting" pitchFamily="66" charset="-78"/>
            </a:endParaRPr>
          </a:p>
        </p:txBody>
      </p:sp>
      <p:pic>
        <p:nvPicPr>
          <p:cNvPr id="8" name="Содержимое 7" descr="фрукты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1340768"/>
            <a:ext cx="5111750" cy="4995370"/>
          </a:xfrm>
          <a:prstGeom prst="round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772816"/>
            <a:ext cx="3008313" cy="4353347"/>
          </a:xfrm>
        </p:spPr>
        <p:txBody>
          <a:bodyPr>
            <a:normAutofit/>
          </a:bodyPr>
          <a:lstStyle/>
          <a:p>
            <a:endParaRPr lang="ru-RU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Круглый я и 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гладкий, большой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, тяжелый, сладкий.</a:t>
            </a:r>
            <a:b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Мякоть моя красная 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–снадобье прекрасное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.</a:t>
            </a:r>
            <a:b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Arial Narrow" pitchFamily="34" charset="0"/>
              </a:rPr>
              <a:t>(Арбуз)</a:t>
            </a:r>
            <a:r>
              <a:rPr lang="ru-RU" sz="2400" b="1" dirty="0" smtClean="0">
                <a:latin typeface="Arial Narrow" pitchFamily="34" charset="0"/>
              </a:rPr>
              <a:t/>
            </a:r>
            <a:br>
              <a:rPr lang="ru-RU" sz="2400" b="1" dirty="0" smtClean="0">
                <a:latin typeface="Arial Narrow" pitchFamily="34" charset="0"/>
              </a:rPr>
            </a:br>
            <a:endParaRPr lang="ru-RU" sz="2400" b="1" dirty="0">
              <a:latin typeface="Arial Narrow" pitchFamily="34" charset="0"/>
            </a:endParaRPr>
          </a:p>
        </p:txBody>
      </p:sp>
      <p:pic>
        <p:nvPicPr>
          <p:cNvPr id="4" name="Содержимое 3" descr="images (7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844824"/>
            <a:ext cx="5400600" cy="3888432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А </a:t>
            </a: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я дыня – желтый </a:t>
            </a:r>
            <a:r>
              <a:rPr lang="ru-RU" sz="2700" b="1" dirty="0" err="1" smtClean="0">
                <a:solidFill>
                  <a:srgbClr val="002060"/>
                </a:solidFill>
                <a:latin typeface="Arial Narrow" pitchFamily="34" charset="0"/>
              </a:rPr>
              <a:t>бок.Кто</a:t>
            </a: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тут, дети, занемог?</a:t>
            </a:r>
            <a:b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Вкусная, медовая, Прогоню хворобу я.</a:t>
            </a:r>
            <a:r>
              <a:rPr lang="ru-RU" b="1" dirty="0" smtClean="0">
                <a:latin typeface="Arial Narrow" pitchFamily="34" charset="0"/>
              </a:rPr>
              <a:t/>
            </a:r>
            <a:br>
              <a:rPr lang="ru-RU" b="1" dirty="0" smtClean="0">
                <a:latin typeface="Arial Narrow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vyraschivanie-arbuza-v-parnike-sovety-ogorodnik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916832"/>
            <a:ext cx="5472608" cy="3967286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98884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Клубника </a:t>
            </a: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поспела! Вся </a:t>
            </a: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грядка горит,</a:t>
            </a:r>
            <a:b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Так сладко к </a:t>
            </a: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себе ароматом </a:t>
            </a: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манит.</a:t>
            </a:r>
            <a:b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- Бабуля!</a:t>
            </a:r>
            <a:b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Я буду тебе </a:t>
            </a: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помогать! Но </a:t>
            </a: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ты разреши</a:t>
            </a:r>
            <a:b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Хоть клубничку сорвать</a:t>
            </a:r>
            <a:b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</a:br>
            <a:endParaRPr lang="ru-RU" sz="20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4" name="Содержимое 3" descr="images (9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916832"/>
            <a:ext cx="5688632" cy="4104456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6084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Я 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малинку 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собирала, В 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рот мне ягодка попала.</a:t>
            </a:r>
            <a:b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И вторая 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прибежала, Я 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ее не удержала.</a:t>
            </a:r>
            <a:b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Много ягод на 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малине, Почему 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же нет в корзине?</a:t>
            </a:r>
            <a:b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</a:br>
            <a:endParaRPr lang="ru-RU" sz="24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4" name="Содержимое 3" descr="Без названия 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2060848"/>
            <a:ext cx="5544616" cy="4176464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Часто </a:t>
            </a: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встретится в </a:t>
            </a: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саду, есть </a:t>
            </a: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колючки на беду,</a:t>
            </a:r>
            <a:b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Вкусны ягоды </a:t>
            </a: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– садовник бережёт </a:t>
            </a: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всегда крыжовник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Без назван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2060848"/>
            <a:ext cx="5184576" cy="3960440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Смородины 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ягоды просто волшебные 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–Все 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вкусные, сладкие, даже лечебные,</a:t>
            </a:r>
            <a:b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Блестящие, словно съедобные бусы 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—Любому 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гурману придутся по вкусу!</a:t>
            </a:r>
            <a:b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</a:br>
            <a:endParaRPr lang="ru-RU" sz="24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4" name="Содержимое 3" descr="images (10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2132856"/>
            <a:ext cx="5256584" cy="3820677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-459432"/>
            <a:ext cx="74168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204608"/>
            <a:ext cx="914400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19188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Презентация « Фрукты и ягоды Кубани»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19188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19188" algn="l"/>
              </a:tabLst>
            </a:pPr>
            <a:endParaRPr lang="ru-RU" sz="2800" dirty="0" smtClean="0">
              <a:solidFill>
                <a:srgbClr val="002060"/>
              </a:solidFill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19188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Цель: Познакомить детей младшего дошкольного возраста с фруктами и ягодами Кубани , их полезными свойствами. Закреплять умение называть и различать фрукты и ягоды с помощью коротких четверостиший. Обогащать знания детей о родном Крае.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19188" algn="l"/>
              </a:tabLst>
            </a:pP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Narrow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19188" algn="l"/>
              </a:tabLst>
            </a:pPr>
            <a:endParaRPr lang="ru-RU" sz="2800" dirty="0" smtClean="0">
              <a:solidFill>
                <a:srgbClr val="002060"/>
              </a:solidFill>
              <a:latin typeface="Arial Narrow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19188" algn="l"/>
              </a:tabLst>
            </a:pP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Narrow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19188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Презентацию подготовила: воспитатель МБДОУ ДС №31 Кутузова Ирина Станиславовна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-246346"/>
            <a:ext cx="8229600" cy="2677656"/>
          </a:xfrm>
        </p:spPr>
        <p:txBody>
          <a:bodyPr wrap="square">
            <a:spAutoFit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Я 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расту и там и 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тут полосатое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, 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цветное свежее 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и наливное</a:t>
            </a:r>
            <a:b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Сок мой тоже всем 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полезен, помогает 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от болезней.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2" name="Содержимое 11" descr="Без названия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2060848"/>
            <a:ext cx="5688632" cy="4104456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44016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Фиолетовая 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слива, смотрит 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с дерева игриво.</a:t>
            </a:r>
            <a:b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Так и хочет, чтоб 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сорвали, самой 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лучшею назвали</a:t>
            </a:r>
            <a:b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</a:br>
            <a:endParaRPr lang="ru-RU" sz="28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6" name="Содержимое 5" descr="images (6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988840"/>
            <a:ext cx="5040559" cy="3816424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 Narrow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Narrow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Разделен 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на 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половинки 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п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ерсик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.</a:t>
            </a:r>
            <a:b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Что там в серединке?</a:t>
            </a:r>
            <a:b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Это ёжик? Точно – </a:t>
            </a:r>
            <a:r>
              <a:rPr lang="ru-RU" sz="2800" b="1" dirty="0" err="1" smtClean="0">
                <a:solidFill>
                  <a:srgbClr val="002060"/>
                </a:solidFill>
                <a:latin typeface="Arial Narrow" pitchFamily="34" charset="0"/>
              </a:rPr>
              <a:t>ёжик!Нос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 и хвост… не видно ножек</a:t>
            </a:r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</a:rPr>
              <a:t>…</a:t>
            </a:r>
            <a:br>
              <a:rPr lang="ru-RU" sz="2800" dirty="0" smtClean="0">
                <a:solidFill>
                  <a:srgbClr val="002060"/>
                </a:solidFill>
                <a:latin typeface="Arial Narrow" pitchFamily="34" charset="0"/>
              </a:rPr>
            </a:br>
            <a:endParaRPr lang="ru-RU" sz="2800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6" name="Содержимое 5" descr="images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844824"/>
            <a:ext cx="5400600" cy="3888432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3100" b="1" dirty="0" smtClean="0">
                <a:solidFill>
                  <a:srgbClr val="002060"/>
                </a:solidFill>
                <a:latin typeface="Arial Narrow" pitchFamily="34" charset="0"/>
              </a:rPr>
              <a:t>Гроздьями </a:t>
            </a:r>
            <a:r>
              <a:rPr lang="ru-RU" sz="3100" b="1" dirty="0" smtClean="0">
                <a:solidFill>
                  <a:srgbClr val="002060"/>
                </a:solidFill>
                <a:latin typeface="Arial Narrow" pitchFamily="34" charset="0"/>
              </a:rPr>
              <a:t>гордится </a:t>
            </a:r>
            <a:r>
              <a:rPr lang="ru-RU" sz="3100" b="1" dirty="0" smtClean="0">
                <a:solidFill>
                  <a:srgbClr val="002060"/>
                </a:solidFill>
                <a:latin typeface="Arial Narrow" pitchFamily="34" charset="0"/>
              </a:rPr>
              <a:t>сад изогнулись ветки. Как созреет</a:t>
            </a:r>
            <a:r>
              <a:rPr lang="ru-RU" sz="3100" b="1" dirty="0" smtClean="0">
                <a:solidFill>
                  <a:srgbClr val="002060"/>
                </a:solidFill>
                <a:latin typeface="Arial Narrow" pitchFamily="34" charset="0"/>
              </a:rPr>
              <a:t> </a:t>
            </a:r>
            <a:r>
              <a:rPr lang="ru-RU" sz="3100" b="1" dirty="0" smtClean="0">
                <a:solidFill>
                  <a:srgbClr val="002060"/>
                </a:solidFill>
                <a:latin typeface="Arial Narrow" pitchFamily="34" charset="0"/>
              </a:rPr>
              <a:t>виноград,</a:t>
            </a:r>
            <a:br>
              <a:rPr lang="ru-RU" sz="31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Arial Narrow" pitchFamily="34" charset="0"/>
              </a:rPr>
              <a:t>Приходите</a:t>
            </a:r>
            <a:r>
              <a:rPr lang="ru-RU" sz="3100" b="1" dirty="0" smtClean="0">
                <a:solidFill>
                  <a:srgbClr val="002060"/>
                </a:solidFill>
                <a:latin typeface="Arial Narrow" pitchFamily="34" charset="0"/>
              </a:rPr>
              <a:t>, детки!</a:t>
            </a:r>
            <a:r>
              <a:rPr lang="ru-RU" sz="3100" dirty="0" smtClean="0">
                <a:solidFill>
                  <a:srgbClr val="002060"/>
                </a:solidFill>
              </a:rPr>
              <a:t/>
            </a:r>
            <a:br>
              <a:rPr lang="ru-RU" sz="3100" dirty="0" smtClean="0">
                <a:solidFill>
                  <a:srgbClr val="002060"/>
                </a:solidFill>
              </a:rPr>
            </a:br>
            <a:endParaRPr lang="ru-RU" sz="3100" dirty="0">
              <a:solidFill>
                <a:srgbClr val="002060"/>
              </a:solidFill>
            </a:endParaRPr>
          </a:p>
        </p:txBody>
      </p:sp>
      <p:pic>
        <p:nvPicPr>
          <p:cNvPr id="7" name="Содержимое 6" descr="0_e37f0_8747bd61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916832"/>
            <a:ext cx="5877874" cy="4453955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Как </a:t>
            </a: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о </a:t>
            </a: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вишенке-малышке знают </a:t>
            </a: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все не понаслышке</a:t>
            </a: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.</a:t>
            </a:r>
            <a:b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Любят </a:t>
            </a: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ягоду </a:t>
            </a: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такую и </a:t>
            </a: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девчонки, и </a:t>
            </a: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мальчишки. Станешь </a:t>
            </a: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вишню </a:t>
            </a: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собирать,</a:t>
            </a:r>
            <a:b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вишней короб наполнять и ладошки </a:t>
            </a: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будут </a:t>
            </a: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тоже Вишни </a:t>
            </a:r>
            <a:r>
              <a:rPr lang="ru-RU" sz="2700" b="1" dirty="0" smtClean="0">
                <a:solidFill>
                  <a:srgbClr val="002060"/>
                </a:solidFill>
                <a:latin typeface="Arial Narrow" pitchFamily="34" charset="0"/>
              </a:rPr>
              <a:t>цвет напоминать</a:t>
            </a:r>
            <a:r>
              <a:rPr lang="ru-RU" sz="2200" b="1" dirty="0" smtClean="0">
                <a:solidFill>
                  <a:srgbClr val="002060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mages 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2276872"/>
            <a:ext cx="5112568" cy="4104456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Рыжий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, спелый 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абрикос нам 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с собой сюрприз принес,</a:t>
            </a:r>
            <a:b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У него внутри есть </a:t>
            </a:r>
            <a:r>
              <a:rPr lang="ru-RU" sz="2800" b="1" dirty="0" err="1" smtClean="0">
                <a:solidFill>
                  <a:srgbClr val="002060"/>
                </a:solidFill>
                <a:latin typeface="Arial Narrow" pitchFamily="34" charset="0"/>
              </a:rPr>
              <a:t>кость,если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взять и 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расколоть.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</a:br>
            <a:endParaRPr lang="ru-RU" sz="28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4" name="Содержимое 3" descr="Без назван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772816"/>
            <a:ext cx="6192688" cy="4320480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Какая красная ягодка 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прекрасная светится 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на веточке радость нам даря.</a:t>
            </a:r>
            <a:b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и для милых деточек, вкусная </a:t>
            </a:r>
            <a:r>
              <a:rPr lang="ru-RU" sz="2400" b="1" dirty="0" err="1" smtClean="0">
                <a:solidFill>
                  <a:srgbClr val="002060"/>
                </a:solidFill>
                <a:latin typeface="Arial Narrow" pitchFamily="34" charset="0"/>
              </a:rPr>
              <a:t>черешенка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 наклонила 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веточку, кушай детвора!</a:t>
            </a:r>
            <a:b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</a:br>
            <a:endParaRPr lang="ru-RU" sz="24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6" name="Содержимое 5" descr="images (1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2060848"/>
            <a:ext cx="4896544" cy="4032448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85</Words>
  <Application>Microsoft Office PowerPoint</Application>
  <PresentationFormat>Экран (4:3)</PresentationFormat>
  <Paragraphs>40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   Фрукты и ягоды Кубани</vt:lpstr>
      <vt:lpstr>Слайд 2</vt:lpstr>
      <vt:lpstr> Я расту и там и тут полосатое, цветное свежее и наливное Сок мой тоже всем полезен, помогает от болезней. </vt:lpstr>
      <vt:lpstr>Фиолетовая слива, смотрит с дерева игриво. Так и хочет, чтоб сорвали, самой лучшею назвали </vt:lpstr>
      <vt:lpstr> Разделен на половинки персик. Что там в серединке? Это ёжик? Точно – ёжик!Нос и хвост… не видно ножек… </vt:lpstr>
      <vt:lpstr>  Гроздьями гордится сад изогнулись ветки. Как созреет виноград, Приходите, детки! </vt:lpstr>
      <vt:lpstr>   Как о вишенке-малышке знают все не понаслышке. Любят ягоду такую и девчонки, и мальчишки. Станешь вишню собирать, вишней короб наполнять и ладошки будут тоже Вишни цвет напоминать. </vt:lpstr>
      <vt:lpstr>  Рыжий, спелый абрикос нам с собой сюрприз принес, У него внутри есть кость,если взять и расколоть. </vt:lpstr>
      <vt:lpstr>Какая красная ягодка прекрасная светится на веточке радость нам даря. и для милых деточек, вкусная черешенка наклонила веточку, кушай детвора! </vt:lpstr>
      <vt:lpstr>Круглый я и гладкий, большой, тяжелый, сладкий. Мякоть моя красная –снадобье прекрасное. (Арбуз) </vt:lpstr>
      <vt:lpstr>   А я дыня – желтый бок.Кто тут, дети, занемог? Вкусная, медовая, Прогоню хворобу я.  </vt:lpstr>
      <vt:lpstr>Клубника поспела! Вся грядка горит, Так сладко к себе ароматом манит. - Бабуля! Я буду тебе помогать! Но ты разреши Хоть клубничку сорвать </vt:lpstr>
      <vt:lpstr> Я малинку собирала, В рот мне ягодка попала. И вторая прибежала, Я ее не удержала. Много ягод на малине, Почему же нет в корзине? </vt:lpstr>
      <vt:lpstr>   Часто встретится в саду, есть колючки на беду, Вкусны ягоды – садовник бережёт всегда крыжовник.   </vt:lpstr>
      <vt:lpstr> Смородины ягоды просто волшебные –Все вкусные, сладкие, даже лечебные, Блестящие, словно съедобные бусы —Любому гурману придутся по вкусу!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Фрукты и ягоды Кубани</dc:title>
  <dc:creator>Валера</dc:creator>
  <cp:lastModifiedBy>Валера</cp:lastModifiedBy>
  <cp:revision>23</cp:revision>
  <dcterms:created xsi:type="dcterms:W3CDTF">2017-02-10T19:27:42Z</dcterms:created>
  <dcterms:modified xsi:type="dcterms:W3CDTF">2017-02-10T22:27:41Z</dcterms:modified>
</cp:coreProperties>
</file>