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7632848" cy="876712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Одной из главных задач, которую пришлось решать с первых дней войны, был быстрейший перевод народного хозяйства, всей </a:t>
            </a:r>
            <a:r>
              <a:rPr lang="ru-RU" sz="2700" dirty="0" smtClean="0"/>
              <a:t>экономики страны </a:t>
            </a:r>
            <a:r>
              <a:rPr lang="ru-RU" sz="2700" dirty="0" smtClean="0"/>
              <a:t>на </a:t>
            </a:r>
            <a:r>
              <a:rPr lang="ru-RU" sz="2700" dirty="0" smtClean="0"/>
              <a:t>военные рельсы</a:t>
            </a:r>
            <a:r>
              <a:rPr lang="ru-RU" sz="2700" dirty="0" smtClean="0"/>
              <a:t>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5602" name="Picture 2" descr="http://opentextnn.ru/data/527.11_dobrovolts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4762500" cy="4941168"/>
          </a:xfrm>
          <a:prstGeom prst="rect">
            <a:avLst/>
          </a:prstGeom>
          <a:noFill/>
        </p:spPr>
      </p:pic>
      <p:pic>
        <p:nvPicPr>
          <p:cNvPr id="25603" name="Picture 3" descr="D:\Мои документы\img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916832"/>
            <a:ext cx="4355976" cy="2456892"/>
          </a:xfrm>
          <a:prstGeom prst="rect">
            <a:avLst/>
          </a:prstGeom>
          <a:noFill/>
        </p:spPr>
      </p:pic>
      <p:pic>
        <p:nvPicPr>
          <p:cNvPr id="25604" name="Picture 4" descr="D:\Мои документы\pl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365104"/>
            <a:ext cx="4355976" cy="24928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Ярким проявлением патриотизма наших земляков было создание народного ополчения из лиц, не подлежащих первоочередному призыву по мобилизации. На 25 июля 1941 г. в г. Горьком записались в народное ополчение 61 000 человек.</a:t>
            </a:r>
            <a:endParaRPr lang="ru-RU" sz="2400" dirty="0"/>
          </a:p>
        </p:txBody>
      </p:sp>
      <p:pic>
        <p:nvPicPr>
          <p:cNvPr id="27650" name="Picture 2" descr="http://school-97.ucoz.ru/photos/prstr/1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60848"/>
            <a:ext cx="4644008" cy="4797152"/>
          </a:xfrm>
          <a:prstGeom prst="rect">
            <a:avLst/>
          </a:prstGeom>
          <a:noFill/>
        </p:spPr>
      </p:pic>
      <p:pic>
        <p:nvPicPr>
          <p:cNvPr id="27652" name="Picture 4" descr="http://school-97.ucoz.ru/photos/prstr/168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060848"/>
            <a:ext cx="4499992" cy="47971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Великий подвиг Советской женщины в годы Великой Отечественной войны.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62" name="Picture 2" descr="&amp;Vcy;&amp;iecy;&amp;lcy;&amp;icy;&amp;kcy;&amp;icy;&amp;jcy; &amp;pcy;&amp;ocy;&amp;dcy;&amp;vcy;&amp;icy;&amp;gcy; &amp;Scy;&amp;ocy;&amp;vcy;&amp;iecy;&amp;tcy;&amp;scy;&amp;kcy;&amp;ocy;&amp;jcy; &amp;zhcy;&amp;iecy;&amp;ncy;&amp;shchcy;&amp;icy;&amp;ncy;&amp;ycy; &amp;vcy; &amp;gcy;&amp;ocy;&amp;dcy;&amp;ycy; &amp;Vcy;&amp;iecy;&amp;lcy;&amp;icy;&amp;kcy;&amp;ocy;&amp;jcy; &amp;Ocy;&amp;tcy;&amp;iecy;&amp;chcy;&amp;iecy;&amp;scy;&amp;tcy;&amp;vcy;&amp;iecy;&amp;ncy;&amp;ncy;&amp;ocy;&amp;jcy; &amp;vcy;&amp;ocy;&amp;jcy;&amp;ncy;&amp;ycy;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3563888" cy="5157192"/>
          </a:xfrm>
          <a:prstGeom prst="rect">
            <a:avLst/>
          </a:prstGeom>
          <a:noFill/>
        </p:spPr>
      </p:pic>
      <p:pic>
        <p:nvPicPr>
          <p:cNvPr id="40964" name="Picture 4" descr="&amp;Vcy;&amp;iecy;&amp;lcy;&amp;icy;&amp;kcy;&amp;icy;&amp;jcy; &amp;pcy;&amp;ocy;&amp;dcy;&amp;vcy;&amp;icy;&amp;gcy; &amp;Scy;&amp;ocy;&amp;vcy;&amp;iecy;&amp;tcy;&amp;scy;&amp;kcy;&amp;ocy;&amp;jcy; &amp;zhcy;&amp;iecy;&amp;ncy;&amp;shchcy;&amp;icy;&amp;ncy;&amp;ycy; &amp;vcy; &amp;gcy;&amp;ocy;&amp;dcy;&amp;ycy; &amp;Vcy;&amp;iecy;&amp;lcy;&amp;icy;&amp;kcy;&amp;ocy;&amp;jcy; &amp;Ocy;&amp;tcy;&amp;iecy;&amp;chcy;&amp;iecy;&amp;scy;&amp;tcy;&amp;vcy;&amp;iecy;&amp;ncy;&amp;ncy;&amp;ocy;&amp;jcy; &amp;vcy;&amp;ocy;&amp;jcy;&amp;ncy;&amp;ycy;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305175"/>
            <a:ext cx="2381250" cy="3552825"/>
          </a:xfrm>
          <a:prstGeom prst="rect">
            <a:avLst/>
          </a:prstGeom>
          <a:noFill/>
        </p:spPr>
      </p:pic>
      <p:pic>
        <p:nvPicPr>
          <p:cNvPr id="40966" name="Picture 6" descr="&amp;Vcy;&amp;iecy;&amp;lcy;&amp;icy;&amp;kcy;&amp;icy;&amp;jcy; &amp;pcy;&amp;ocy;&amp;dcy;&amp;vcy;&amp;icy;&amp;gcy; &amp;Scy;&amp;ocy;&amp;vcy;&amp;iecy;&amp;tcy;&amp;scy;&amp;kcy;&amp;ocy;&amp;jcy; &amp;zhcy;&amp;iecy;&amp;ncy;&amp;shchcy;&amp;icy;&amp;ncy;&amp;ycy; &amp;vcy; &amp;gcy;&amp;ocy;&amp;dcy;&amp;ycy; &amp;Vcy;&amp;iecy;&amp;lcy;&amp;icy;&amp;kcy;&amp;ocy;&amp;jcy; &amp;Ocy;&amp;tcy;&amp;iecy;&amp;chcy;&amp;iecy;&amp;scy;&amp;tcy;&amp;vcy;&amp;iecy;&amp;ncy;&amp;ncy;&amp;ocy;&amp;jcy; &amp;vcy;&amp;ocy;&amp;jcy;&amp;ncy;&amp;ycy;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4437112"/>
            <a:ext cx="3203848" cy="24208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Великая Отечественная война в судьбах детей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1986" name="Picture 2" descr="http://svetfavora.ru/wp-content/gallery/2013_05_10-veterani-vstrecha/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68960"/>
            <a:ext cx="4788024" cy="3789040"/>
          </a:xfrm>
          <a:prstGeom prst="rect">
            <a:avLst/>
          </a:prstGeom>
          <a:noFill/>
        </p:spPr>
      </p:pic>
      <p:pic>
        <p:nvPicPr>
          <p:cNvPr id="41988" name="Picture 4" descr="http://hnu.docdat.com/pars_docs/refs/186/185245/img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84784"/>
            <a:ext cx="4355976" cy="5373216"/>
          </a:xfrm>
          <a:prstGeom prst="rect">
            <a:avLst/>
          </a:prstGeom>
          <a:noFill/>
        </p:spPr>
      </p:pic>
      <p:pic>
        <p:nvPicPr>
          <p:cNvPr id="41990" name="Picture 6" descr="http://pr-vesti.ru/wp-content/uploads/2015/05/1ebd36726f6418c5c17c28151fcc3ca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84784"/>
            <a:ext cx="4788024" cy="204370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http://ot-malena.ru/wp-content/uploads/2015/09/2-%D0%B1%D0%BE%D0%BB%D1%8C%D1%8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51</TotalTime>
  <Words>79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Одной из главных задач, которую пришлось решать с первых дней войны, был быстрейший перевод народного хозяйства, всей экономики страны на военные рельсы. </vt:lpstr>
      <vt:lpstr>Ярким проявлением патриотизма наших земляков было создание народного ополчения из лиц, не подлежащих первоочередному призыву по мобилизации. На 25 июля 1941 г. в г. Горьком записались в народное ополчение 61 000 человек.</vt:lpstr>
      <vt:lpstr>Великий подвиг Советской женщины в годы Великой Отечественной войны.  </vt:lpstr>
      <vt:lpstr>Великая Отечественная война в судьбах детей 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чики</dc:creator>
  <cp:lastModifiedBy>чики</cp:lastModifiedBy>
  <cp:revision>7</cp:revision>
  <dcterms:created xsi:type="dcterms:W3CDTF">2016-04-12T17:09:30Z</dcterms:created>
  <dcterms:modified xsi:type="dcterms:W3CDTF">2016-04-12T18:11:57Z</dcterms:modified>
</cp:coreProperties>
</file>