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14" autoAdjust="0"/>
  </p:normalViewPr>
  <p:slideViewPr>
    <p:cSldViewPr>
      <p:cViewPr>
        <p:scale>
          <a:sx n="71" d="100"/>
          <a:sy n="71" d="100"/>
        </p:scale>
        <p:origin x="-13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7EFE6-6D41-42C8-A6E4-29C4C304FB96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6218-E26E-4831-BF3B-6737D8B78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мицветик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8643998" cy="542928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МБДОУ № 70</a:t>
            </a:r>
            <a:endParaRPr lang="ru-RU" sz="6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6286544"/>
          </a:xfrm>
          <a:prstGeom prst="rect">
            <a:avLst/>
          </a:prstGeom>
        </p:spPr>
      </p:pic>
      <p:pic>
        <p:nvPicPr>
          <p:cNvPr id="8194" name="Picture 2" descr="C:\Documents and Settings\Windows XP\Мои документы\Мои рисунки\2015-05-25, МАЙ\МАЙ 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3500462" cy="3000396"/>
          </a:xfrm>
          <a:prstGeom prst="rect">
            <a:avLst/>
          </a:prstGeom>
          <a:noFill/>
        </p:spPr>
      </p:pic>
      <p:pic>
        <p:nvPicPr>
          <p:cNvPr id="8195" name="Picture 3" descr="C:\Documents and Settings\Windows XP\Мои документы\Мои рисунки\2015-05-25, МАЙ\МАЙ 0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14290"/>
            <a:ext cx="4017141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214290"/>
            <a:ext cx="285752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« </a:t>
            </a:r>
            <a:r>
              <a:rPr lang="ru-RU" b="1" dirty="0" smtClean="0">
                <a:latin typeface="Georgia" pitchFamily="18" charset="0"/>
              </a:rPr>
              <a:t>ИГРАЛОЧКА</a:t>
            </a:r>
            <a:r>
              <a:rPr lang="ru-RU" b="1" dirty="0" smtClean="0"/>
              <a:t> ».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7" cy="6429420"/>
          </a:xfrm>
          <a:prstGeom prst="rect">
            <a:avLst/>
          </a:prstGeom>
        </p:spPr>
      </p:pic>
      <p:pic>
        <p:nvPicPr>
          <p:cNvPr id="9218" name="Picture 2" descr="C:\Documents and Settings\Windows XP\Мои документы\Мои рисунки\2015-05-25, МАЙ\МАЙ 0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285860"/>
            <a:ext cx="471490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86544"/>
          </a:xfrm>
          <a:prstGeom prst="rect">
            <a:avLst/>
          </a:prstGeom>
        </p:spPr>
      </p:pic>
      <p:pic>
        <p:nvPicPr>
          <p:cNvPr id="10242" name="Picture 2" descr="C:\Documents and Settings\Windows XP\Мои документы\Мои рисунки\2015-05-25, МАЙ\МАЙ 0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25320"/>
            <a:ext cx="4643470" cy="4572032"/>
          </a:xfrm>
          <a:prstGeom prst="rect">
            <a:avLst/>
          </a:prstGeom>
          <a:noFill/>
        </p:spPr>
      </p:pic>
      <p:pic>
        <p:nvPicPr>
          <p:cNvPr id="10243" name="Picture 3" descr="C:\Documents and Settings\Windows XP\Мои документы\Мои рисунки\2015-05-25, МАЙ\МАЙ 0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85728"/>
            <a:ext cx="4786346" cy="40005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285728"/>
            <a:ext cx="414340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 « ЮНЫЕ    КОНСТРУКТОРЫ ».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8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285728"/>
            <a:ext cx="242889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 </a:t>
            </a:r>
            <a:r>
              <a:rPr lang="ru-RU" b="1" dirty="0" smtClean="0">
                <a:latin typeface="Georgia" pitchFamily="18" charset="0"/>
              </a:rPr>
              <a:t>ПОЧЕМУЧКИ</a:t>
            </a:r>
            <a:r>
              <a:rPr lang="ru-RU" b="1" dirty="0" smtClean="0"/>
              <a:t> ».</a:t>
            </a:r>
            <a:endParaRPr lang="ru-RU" b="1" dirty="0"/>
          </a:p>
        </p:txBody>
      </p:sp>
      <p:pic>
        <p:nvPicPr>
          <p:cNvPr id="11266" name="Picture 2" descr="C:\Documents and Settings\Windows XP\Мои документы\Мои рисунки\2015-05-25, МАЙ\МАЙ 0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3929122" cy="5286412"/>
          </a:xfrm>
          <a:prstGeom prst="rect">
            <a:avLst/>
          </a:prstGeom>
          <a:noFill/>
        </p:spPr>
      </p:pic>
      <p:pic>
        <p:nvPicPr>
          <p:cNvPr id="11267" name="Picture 3" descr="C:\Documents and Settings\Windows XP\Мои документы\Мои рисунки\2015-05-25, МАЙ\МАЙ 0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85728"/>
            <a:ext cx="4000496" cy="4357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643998" cy="6357982"/>
          </a:xfrm>
          <a:prstGeom prst="rect">
            <a:avLst/>
          </a:prstGeom>
        </p:spPr>
      </p:pic>
      <p:pic>
        <p:nvPicPr>
          <p:cNvPr id="12290" name="Picture 2" descr="C:\Documents and Settings\Windows XP\Мои документы\Мои рисунки\2015-05-25, МАЙ\забыли 0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786214" cy="4143404"/>
          </a:xfrm>
          <a:prstGeom prst="round2DiagRect">
            <a:avLst/>
          </a:prstGeom>
          <a:noFill/>
        </p:spPr>
      </p:pic>
      <p:pic>
        <p:nvPicPr>
          <p:cNvPr id="12291" name="Picture 3" descr="C:\Documents and Settings\Windows XP\Мои документы\Мои рисунки\2015-05-25, МАЙ\забыли 06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143404" cy="5072074"/>
          </a:xfrm>
          <a:prstGeom prst="flowChartAlternateProcess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643998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357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357166"/>
            <a:ext cx="271464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ЦЕНТР   ОТДЫХА    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« СЕМИЦВЕТИК».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3314" name="Picture 2" descr="C:\Documents and Settings\Windows XP\Мои документы\Мои рисунки\2015-05-25, МАЙ\МАЙ 0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85728"/>
            <a:ext cx="3500462" cy="3429024"/>
          </a:xfrm>
          <a:prstGeom prst="rect">
            <a:avLst/>
          </a:prstGeom>
          <a:noFill/>
        </p:spPr>
      </p:pic>
      <p:pic>
        <p:nvPicPr>
          <p:cNvPr id="13315" name="Picture 3" descr="C:\Documents and Settings\Windows XP\Мои документы\Мои рисунки\2015-05-25, МАЙ\МАЙ 0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357430"/>
            <a:ext cx="3643306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214290"/>
            <a:ext cx="5572164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МАЙ 06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500306"/>
            <a:ext cx="5143536" cy="4071966"/>
          </a:xfrm>
          <a:prstGeom prst="rect">
            <a:avLst/>
          </a:prstGeom>
        </p:spPr>
      </p:pic>
      <p:pic>
        <p:nvPicPr>
          <p:cNvPr id="9" name="Рисунок 8" descr="МАЙ 06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428604"/>
            <a:ext cx="2786082" cy="3929090"/>
          </a:xfrm>
          <a:prstGeom prst="rect">
            <a:avLst/>
          </a:prstGeom>
        </p:spPr>
      </p:pic>
      <p:pic>
        <p:nvPicPr>
          <p:cNvPr id="5" name="Содержимое 4" descr="семицветик 5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8596" y="285728"/>
            <a:ext cx="3071834" cy="3286148"/>
          </a:xfrm>
        </p:spPr>
      </p:pic>
      <p:sp>
        <p:nvSpPr>
          <p:cNvPr id="7" name="TextBox 6"/>
          <p:cNvSpPr txBox="1"/>
          <p:nvPr/>
        </p:nvSpPr>
        <p:spPr>
          <a:xfrm>
            <a:off x="3214678" y="500042"/>
            <a:ext cx="271464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ВАМ ,  РОДИТЕЛИ </a:t>
            </a:r>
            <a:r>
              <a:rPr lang="ru-RU" b="1" dirty="0" smtClean="0">
                <a:latin typeface="Georgia" pitchFamily="18" charset="0"/>
              </a:rPr>
              <a:t>!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643998" cy="6357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285728"/>
            <a:ext cx="4500594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             РАБОЧИЙ   ЦЕНТР</a:t>
            </a:r>
          </a:p>
          <a:p>
            <a:r>
              <a:rPr lang="ru-RU" b="1" dirty="0" smtClean="0">
                <a:latin typeface="Georgia" pitchFamily="18" charset="0"/>
              </a:rPr>
              <a:t>              « УМНЫЕ    СОВЯТА ».</a:t>
            </a:r>
          </a:p>
          <a:p>
            <a:r>
              <a:rPr lang="ru-RU" b="1" dirty="0" smtClean="0">
                <a:latin typeface="Georgia" pitchFamily="18" charset="0"/>
              </a:rPr>
              <a:t>    « ВЕСЕЛЫЕ  И НАХОДЧИВЫЕ ».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026" name="Picture 2" descr="C:\Documents and Settings\Windows XP\Мои документы\Мои рисунки\2015-05-25, МАЙ\забыли 1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421484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643998" cy="628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285728"/>
            <a:ext cx="471490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      </a:t>
            </a:r>
            <a:r>
              <a:rPr lang="ru-RU" b="1" dirty="0" smtClean="0">
                <a:latin typeface="Georgia" pitchFamily="18" charset="0"/>
              </a:rPr>
              <a:t>РАЗВИВАЮЩЕЕ  ПАННО</a:t>
            </a:r>
          </a:p>
          <a:p>
            <a:r>
              <a:rPr lang="ru-RU" b="1" dirty="0" smtClean="0">
                <a:latin typeface="Georgia" pitchFamily="18" charset="0"/>
              </a:rPr>
              <a:t>« МАТЕМАТИЧЕСКАЯ  ПОЛЯНКА».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050" name="Picture 2" descr="C:\Documents and Settings\Windows XP\Мои документы\Мои рисунки\2015-05-25, МАЙ\МАЙ 0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714776" cy="4857784"/>
          </a:xfrm>
          <a:prstGeom prst="roundRect">
            <a:avLst/>
          </a:prstGeom>
          <a:noFill/>
        </p:spPr>
      </p:pic>
      <p:pic>
        <p:nvPicPr>
          <p:cNvPr id="2051" name="Picture 3" descr="C:\Documents and Settings\Windows XP\Мои документы\Мои рисунки\2015-05-25, МАЙ\МАЙ 0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071546"/>
            <a:ext cx="4029134" cy="4286280"/>
          </a:xfrm>
          <a:prstGeom prst="round2Diag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8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428604"/>
            <a:ext cx="407196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« ВОЛШЕБНЫЕ   КИСТОЧКИ».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3074" name="Picture 2" descr="C:\Documents and Settings\Windows XP\Мои документы\Мои рисунки\2015-05-25, МАЙ\МАЙ 0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3768355" cy="40005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мицветик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786082" cy="3500462"/>
          </a:xfrm>
          <a:prstGeom prst="rect">
            <a:avLst/>
          </a:prstGeom>
        </p:spPr>
      </p:pic>
      <p:pic>
        <p:nvPicPr>
          <p:cNvPr id="4098" name="Picture 2" descr="C:\Documents and Settings\Windows XP\Мои документы\Мои рисунки\2015-05-25, МАЙ\МАЙ 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4071966" cy="5286388"/>
          </a:xfrm>
          <a:prstGeom prst="rect">
            <a:avLst/>
          </a:prstGeom>
          <a:noFill/>
        </p:spPr>
      </p:pic>
      <p:pic>
        <p:nvPicPr>
          <p:cNvPr id="2" name="Рисунок 1" descr="clip_image0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4214818"/>
            <a:ext cx="2671935" cy="24382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488" y="214290"/>
            <a:ext cx="3714776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       </a:t>
            </a:r>
            <a:r>
              <a:rPr lang="ru-RU" b="1" dirty="0" smtClean="0">
                <a:latin typeface="Georgia" pitchFamily="18" charset="0"/>
              </a:rPr>
              <a:t>ЦЕНТР  АКТИВНОСТИ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      « ВЕСЕЛИНКА ».</a:t>
            </a:r>
          </a:p>
          <a:p>
            <a:r>
              <a:rPr lang="ru-RU" b="1" dirty="0" smtClean="0">
                <a:latin typeface="Georgia" pitchFamily="18" charset="0"/>
              </a:rPr>
              <a:t>                « БОДРЯЧКИ ».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099" name="Picture 3" descr="C:\Documents and Settings\Windows XP\Мои документы\Мои рисунки\2015-05-25, МАЙ\МАЙ 0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4214842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357982"/>
          </a:xfrm>
          <a:prstGeom prst="rect">
            <a:avLst/>
          </a:prstGeom>
        </p:spPr>
      </p:pic>
      <p:pic>
        <p:nvPicPr>
          <p:cNvPr id="5122" name="Picture 2" descr="C:\Documents and Settings\Windows XP\Мои документы\Мои рисунки\2015-05-25, МАЙ\МАЙ 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86280" cy="4643470"/>
          </a:xfrm>
          <a:prstGeom prst="rect">
            <a:avLst/>
          </a:prstGeom>
          <a:noFill/>
        </p:spPr>
      </p:pic>
      <p:pic>
        <p:nvPicPr>
          <p:cNvPr id="5123" name="Picture 3" descr="C:\Documents and Settings\Windows XP\Мои документы\Мои рисунки\2015-05-25, МАЙ\МАЙ 0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86078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357982"/>
          </a:xfrm>
          <a:prstGeom prst="rect">
            <a:avLst/>
          </a:prstGeom>
        </p:spPr>
      </p:pic>
      <p:pic>
        <p:nvPicPr>
          <p:cNvPr id="6146" name="Picture 2" descr="C:\Documents and Settings\Windows XP\Мои документы\Мои рисунки\2015-05-25, МАЙ\МАЙ 0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928670"/>
            <a:ext cx="7000924" cy="50720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357166"/>
            <a:ext cx="378621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« КРАЙ МОЙ РОДНОЙ »  </a:t>
            </a:r>
          </a:p>
          <a:p>
            <a:pPr algn="ctr"/>
            <a:r>
              <a:rPr lang="ru-RU" b="1" dirty="0" smtClean="0">
                <a:latin typeface="Georgia" pitchFamily="18" charset="0"/>
              </a:rPr>
              <a:t>« КНИЖКИНА  ГОСТИНАЯ »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ицвети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357982"/>
          </a:xfrm>
          <a:prstGeom prst="rect">
            <a:avLst/>
          </a:prstGeom>
        </p:spPr>
      </p:pic>
      <p:pic>
        <p:nvPicPr>
          <p:cNvPr id="7170" name="Picture 2" descr="C:\Documents and Settings\Windows XP\Мои документы\Мои рисунки\2015-05-25, МАЙ\МАЙ 0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3857652" cy="5429288"/>
          </a:xfrm>
          <a:prstGeom prst="rect">
            <a:avLst/>
          </a:prstGeom>
          <a:noFill/>
        </p:spPr>
      </p:pic>
      <p:pic>
        <p:nvPicPr>
          <p:cNvPr id="7171" name="Picture 3" descr="C:\Documents and Settings\Windows XP\Мои документы\Мои рисунки\2015-05-25, МАЙ\МАЙ 0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571480"/>
            <a:ext cx="3929122" cy="57864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500042"/>
            <a:ext cx="621510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   « ВЕСЕЛЫЕ НОТКИ ».   ТЕАТР  « ПЕТРУШКА »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79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МБДОУ № 70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70</dc:title>
  <dc:creator>Intel</dc:creator>
  <cp:lastModifiedBy>1</cp:lastModifiedBy>
  <cp:revision>26</cp:revision>
  <dcterms:created xsi:type="dcterms:W3CDTF">2015-05-18T11:04:57Z</dcterms:created>
  <dcterms:modified xsi:type="dcterms:W3CDTF">2017-02-11T07:47:33Z</dcterms:modified>
</cp:coreProperties>
</file>