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7D25-E04D-4BB0-B094-810CAB484870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6D023-F383-4F02-A1DD-D14B5306A7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71480"/>
            <a:ext cx="778674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люблю тебя, Россия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p_spo_povysh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428604"/>
            <a:ext cx="4417460" cy="3214686"/>
          </a:xfrm>
        </p:spPr>
      </p:pic>
      <p:pic>
        <p:nvPicPr>
          <p:cNvPr id="7" name="Содержимое 6" descr="скачанные файлы (3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86578" y="0"/>
            <a:ext cx="2357422" cy="2421136"/>
          </a:xfrm>
        </p:spPr>
      </p:pic>
      <p:pic>
        <p:nvPicPr>
          <p:cNvPr id="8" name="Рисунок 7" descr="малый-герб-дя-сайт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0"/>
            <a:ext cx="2000264" cy="2475818"/>
          </a:xfrm>
          <a:prstGeom prst="rect">
            <a:avLst/>
          </a:prstGeom>
        </p:spPr>
      </p:pic>
      <p:pic>
        <p:nvPicPr>
          <p:cNvPr id="9" name="Рисунок 8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929066"/>
            <a:ext cx="4279522" cy="2071702"/>
          </a:xfrm>
          <a:prstGeom prst="rect">
            <a:avLst/>
          </a:prstGeom>
        </p:spPr>
      </p:pic>
      <p:pic>
        <p:nvPicPr>
          <p:cNvPr id="10" name="Рисунок 9" descr="скачанные файлы (4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2571744"/>
            <a:ext cx="400052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4929223"/>
          </a:xfrm>
        </p:spPr>
        <p:txBody>
          <a:bodyPr>
            <a:noAutofit/>
          </a:bodyPr>
          <a:lstStyle/>
          <a:p>
            <a:r>
              <a:rPr lang="ru-RU" sz="9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9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ГРАЖДАНИН</a:t>
            </a:r>
            <a:b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ДЕКЛАРАЦИЯ</a:t>
            </a:r>
            <a:b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КОНСТИТУЦИЯ</a:t>
            </a:r>
            <a:b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9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ЗАКОН</a:t>
            </a:r>
            <a:endParaRPr lang="ru-RU" sz="95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9144000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ПРАВИТЕЛЬСТВО</a:t>
            </a:r>
            <a:endParaRPr lang="ru-RU" sz="9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rmAutofit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9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ДРЕВКО</a:t>
            </a:r>
          </a:p>
          <a:p>
            <a:pPr algn="ctr">
              <a:buNone/>
            </a:pPr>
            <a:r>
              <a:rPr lang="ru-RU" sz="9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ШТАНДАРТ</a:t>
            </a:r>
          </a:p>
          <a:p>
            <a:pPr algn="ctr">
              <a:buNone/>
            </a:pPr>
            <a:r>
              <a:rPr lang="ru-RU" sz="9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СТЯГ</a:t>
            </a:r>
          </a:p>
          <a:p>
            <a:pPr algn="ctr">
              <a:buNone/>
            </a:pPr>
            <a:r>
              <a:rPr lang="ru-RU" sz="9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ЗНАМЯ</a:t>
            </a:r>
            <a:endParaRPr lang="ru-RU" sz="9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835824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МЕЧ</a:t>
            </a:r>
          </a:p>
          <a:p>
            <a:pPr algn="ctr">
              <a:buNone/>
            </a:pPr>
            <a:r>
              <a:rPr lang="ru-RU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СКИПЕТР</a:t>
            </a:r>
          </a:p>
          <a:p>
            <a:pPr algn="ctr">
              <a:buNone/>
            </a:pPr>
            <a:r>
              <a:rPr lang="ru-RU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ДЕРЖАВА</a:t>
            </a:r>
          </a:p>
          <a:p>
            <a:pPr algn="ctr">
              <a:buNone/>
            </a:pPr>
            <a:r>
              <a:rPr lang="ru-RU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КОРОНА</a:t>
            </a:r>
            <a:endParaRPr lang="ru-RU" sz="10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878687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4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 </a:t>
            </a:r>
            <a:r>
              <a:rPr lang="ru-RU" sz="45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Нам многое простит эпоха,</a:t>
            </a:r>
          </a:p>
          <a:p>
            <a:pPr algn="ctr">
              <a:buNone/>
            </a:pPr>
            <a:r>
              <a:rPr lang="ru-RU" sz="45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отлюбит с нами, отгрустит,</a:t>
            </a:r>
          </a:p>
          <a:p>
            <a:pPr algn="ctr">
              <a:buNone/>
            </a:pPr>
            <a:r>
              <a:rPr lang="ru-RU" sz="45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но что Россию знаем плохо,</a:t>
            </a:r>
          </a:p>
          <a:p>
            <a:pPr algn="ctr">
              <a:buNone/>
            </a:pPr>
            <a:r>
              <a:rPr lang="ru-RU" sz="45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того уж, видно, не простит»</a:t>
            </a:r>
            <a:endParaRPr lang="ru-RU" sz="45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12605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ПОЛИТИ</a:t>
            </a:r>
            <a:r>
              <a:rPr lang="ru-RU" sz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4800" dirty="0" smtClean="0"/>
              <a:t>А  ПРАВ</a:t>
            </a:r>
            <a:r>
              <a:rPr lang="ru-RU" sz="7000" dirty="0" smtClean="0"/>
              <a:t>О</a:t>
            </a:r>
            <a:r>
              <a:rPr lang="ru-RU" sz="4800" dirty="0" smtClean="0"/>
              <a:t>  ЗАКО</a:t>
            </a:r>
            <a:r>
              <a:rPr lang="ru-RU" sz="7000" dirty="0" smtClean="0"/>
              <a:t>Н </a:t>
            </a:r>
            <a:r>
              <a:rPr lang="ru-RU" sz="4800" dirty="0" smtClean="0"/>
              <a:t> МО</a:t>
            </a:r>
            <a:r>
              <a:rPr lang="ru-RU" sz="7000" dirty="0" smtClean="0"/>
              <a:t>С</a:t>
            </a:r>
            <a:r>
              <a:rPr lang="ru-RU" sz="4800" dirty="0" smtClean="0"/>
              <a:t>КВА  ПРЕЗИДЕН</a:t>
            </a:r>
            <a:r>
              <a:rPr lang="ru-RU" sz="7000" dirty="0" smtClean="0"/>
              <a:t>Т</a:t>
            </a:r>
            <a:r>
              <a:rPr lang="ru-RU" sz="4800" dirty="0" smtClean="0"/>
              <a:t>  Г</a:t>
            </a:r>
            <a:r>
              <a:rPr lang="ru-RU" sz="7000" dirty="0" smtClean="0"/>
              <a:t>И</a:t>
            </a:r>
            <a:r>
              <a:rPr lang="ru-RU" sz="4800" dirty="0" smtClean="0"/>
              <a:t>МН ПУ</a:t>
            </a:r>
            <a:r>
              <a:rPr lang="ru-RU" sz="7000" dirty="0" smtClean="0"/>
              <a:t>Т</a:t>
            </a:r>
            <a:r>
              <a:rPr lang="ru-RU" sz="4800" dirty="0" smtClean="0"/>
              <a:t>ИН ТР</a:t>
            </a:r>
            <a:r>
              <a:rPr lang="ru-RU" sz="7000" dirty="0" smtClean="0"/>
              <a:t>У</a:t>
            </a:r>
            <a:r>
              <a:rPr lang="ru-RU" sz="4800" dirty="0" smtClean="0"/>
              <a:t>Д  ПРИН</a:t>
            </a:r>
            <a:r>
              <a:rPr lang="ru-RU" sz="7000" dirty="0" smtClean="0"/>
              <a:t>Ц</a:t>
            </a:r>
            <a:r>
              <a:rPr lang="ru-RU" sz="4800" dirty="0" smtClean="0"/>
              <a:t>ИП   Ж</a:t>
            </a:r>
            <a:r>
              <a:rPr lang="ru-RU" sz="7000" dirty="0" smtClean="0"/>
              <a:t>И</a:t>
            </a:r>
            <a:r>
              <a:rPr lang="ru-RU" sz="4800" dirty="0" smtClean="0"/>
              <a:t>ЗНЬ  РОССИ</a:t>
            </a:r>
            <a:r>
              <a:rPr lang="ru-RU" sz="7000" dirty="0" smtClean="0"/>
              <a:t>Я</a:t>
            </a:r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714620"/>
            <a:ext cx="8286807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КОНСТИТУЦИЯ</a:t>
            </a:r>
            <a:endParaRPr lang="ru-RU" sz="9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s_270_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5196" y="214290"/>
            <a:ext cx="7793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Москва  - столица России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56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ГРАЖДАНИН ДЕКЛАРАЦИЯ КОНСТИТУЦИЯ ЗАКОН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Worker</dc:creator>
  <cp:lastModifiedBy>Worker</cp:lastModifiedBy>
  <cp:revision>9</cp:revision>
  <dcterms:created xsi:type="dcterms:W3CDTF">2014-12-10T10:37:07Z</dcterms:created>
  <dcterms:modified xsi:type="dcterms:W3CDTF">2014-12-10T11:48:50Z</dcterms:modified>
</cp:coreProperties>
</file>