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19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8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897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9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9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53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50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45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5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3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3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88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F87A34B-CF9D-44F0-8FAE-7E4E226F3A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97C08B4-8585-49F4-94A2-035AA5E67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16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3000" y="292608"/>
            <a:ext cx="9875520" cy="82468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Зимний лес</a:t>
            </a:r>
            <a:endParaRPr lang="ru-RU" sz="7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44" y="1117290"/>
            <a:ext cx="11686032" cy="5504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09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914400" y="0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37" y="834243"/>
            <a:ext cx="5814548" cy="52215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3172968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215" y="662781"/>
            <a:ext cx="6396664" cy="52150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26223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sz="7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33" y="949532"/>
            <a:ext cx="5486785" cy="48496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Объект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44" y="353245"/>
            <a:ext cx="3550587" cy="2242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759" y="1900990"/>
            <a:ext cx="3070517" cy="3035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358" y="3966580"/>
            <a:ext cx="3357576" cy="25008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097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017" y="1515311"/>
            <a:ext cx="4754562" cy="35131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83" y="1506204"/>
            <a:ext cx="5613003" cy="42448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0999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" name="Объект 2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5496"/>
            <a:ext cx="10515600" cy="6351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586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89" y="1459998"/>
            <a:ext cx="4754563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669" y="1315619"/>
            <a:ext cx="4754562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543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153" y="609600"/>
            <a:ext cx="6956758" cy="60289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61727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241" y="673768"/>
            <a:ext cx="8582385" cy="55907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1840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438912"/>
            <a:ext cx="9272015" cy="6144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9065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82</TotalTime>
  <Words>3</Words>
  <Application>Microsoft Office PowerPoint</Application>
  <PresentationFormat>Произвольный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Базис</vt:lpstr>
      <vt:lpstr>Зимний лес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Galaktika</dc:creator>
  <cp:lastModifiedBy>Админ</cp:lastModifiedBy>
  <cp:revision>8</cp:revision>
  <dcterms:created xsi:type="dcterms:W3CDTF">2015-11-15T14:59:29Z</dcterms:created>
  <dcterms:modified xsi:type="dcterms:W3CDTF">2015-11-19T07:13:09Z</dcterms:modified>
</cp:coreProperties>
</file>