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17" autoAdjust="0"/>
  </p:normalViewPr>
  <p:slideViewPr>
    <p:cSldViewPr>
      <p:cViewPr varScale="1">
        <p:scale>
          <a:sx n="102" d="100"/>
          <a:sy n="102" d="100"/>
        </p:scale>
        <p:origin x="-2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2664296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7030A0"/>
                </a:solidFill>
                <a:latin typeface="Impact" pitchFamily="34" charset="0"/>
                <a:cs typeface="Times New Roman" pitchFamily="18" charset="0"/>
              </a:rPr>
              <a:t>Мастер класс по изготовлению корригирующей дорожки</a:t>
            </a:r>
            <a:endParaRPr lang="ru-RU" sz="4800" dirty="0">
              <a:solidFill>
                <a:srgbClr val="7030A0"/>
              </a:solidFill>
              <a:latin typeface="Impact" pitchFamily="34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475656" y="5229200"/>
            <a:ext cx="216024" cy="117726"/>
          </a:xfrm>
        </p:spPr>
        <p:txBody>
          <a:bodyPr>
            <a:normAutofit fontScale="25000" lnSpcReduction="20000"/>
          </a:bodyPr>
          <a:lstStyle/>
          <a:p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92696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                           Змейка готова.</a:t>
            </a:r>
            <a:endParaRPr lang="ru-RU" sz="2800" dirty="0"/>
          </a:p>
        </p:txBody>
      </p:sp>
      <p:pic>
        <p:nvPicPr>
          <p:cNvPr id="4" name="Содержимое 3" descr="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771800" y="1916832"/>
            <a:ext cx="3518247" cy="4734197"/>
          </a:xfrm>
        </p:spPr>
      </p:pic>
    </p:spTree>
  </p:cSld>
  <p:clrMapOvr>
    <a:masterClrMapping/>
  </p:clrMapOvr>
  <p:transition advTm="4000"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                                    Детям нравится</a:t>
            </a:r>
            <a:endParaRPr lang="ru-RU" sz="2800" dirty="0"/>
          </a:p>
        </p:txBody>
      </p:sp>
      <p:pic>
        <p:nvPicPr>
          <p:cNvPr id="4" name="Содержимое 3" descr="SAM_011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723900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/>
                </a:solidFill>
              </a:rPr>
              <a:t>Выбрала материал драп и вырезала силуэт змеи. </a:t>
            </a:r>
            <a:endParaRPr lang="ru-RU" sz="2800" dirty="0">
              <a:solidFill>
                <a:schemeClr val="accent1"/>
              </a:solidFill>
            </a:endParaRPr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259632" y="1484784"/>
            <a:ext cx="6462184" cy="4846638"/>
          </a:xfrm>
        </p:spPr>
      </p:pic>
    </p:spTree>
  </p:cSld>
  <p:clrMapOvr>
    <a:masterClrMapping/>
  </p:clrMapOvr>
  <p:transition advTm="4000"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704088"/>
            <a:ext cx="8003232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Просверлила два отверстия на крышках от пластиковых бутылок.</a:t>
            </a:r>
            <a:endParaRPr lang="ru-RU" sz="2800" dirty="0"/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971600" y="1935163"/>
            <a:ext cx="6840760" cy="4389437"/>
          </a:xfrm>
        </p:spPr>
      </p:pic>
    </p:spTree>
  </p:cSld>
  <p:clrMapOvr>
    <a:masterClrMapping/>
  </p:clrMapOvr>
  <p:transition advTm="4000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                            Использовала бигуди.</a:t>
            </a:r>
            <a:endParaRPr lang="ru-RU" sz="2800" dirty="0"/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15616" y="1935163"/>
            <a:ext cx="6768752" cy="4389437"/>
          </a:xfrm>
        </p:spPr>
      </p:pic>
    </p:spTree>
  </p:cSld>
  <p:clrMapOvr>
    <a:masterClrMapping/>
  </p:clrMapOvr>
  <p:transition advTm="4000"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704088"/>
            <a:ext cx="7571184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Пришила на полотно сальники.(от чего-то)</a:t>
            </a:r>
            <a:endParaRPr lang="ru-RU" sz="2800" dirty="0"/>
          </a:p>
        </p:txBody>
      </p:sp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87624" y="1935163"/>
            <a:ext cx="6768752" cy="4389437"/>
          </a:xfrm>
        </p:spPr>
      </p:pic>
    </p:spTree>
  </p:cSld>
  <p:clrMapOvr>
    <a:masterClrMapping/>
  </p:clrMapOvr>
  <p:transition advTm="4000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692696"/>
            <a:ext cx="7139136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 начала формировать дорожку.</a:t>
            </a:r>
            <a:endParaRPr lang="ru-RU" sz="2800" dirty="0"/>
          </a:p>
        </p:txBody>
      </p:sp>
      <p:pic>
        <p:nvPicPr>
          <p:cNvPr id="4" name="Содержимое 3" descr="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620688"/>
            <a:ext cx="6059016" cy="114300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     Пришивала бросовый материал так, </a:t>
            </a:r>
            <a:br>
              <a:rPr lang="ru-RU" sz="2800" dirty="0" smtClean="0"/>
            </a:br>
            <a:r>
              <a:rPr lang="ru-RU" sz="2800" dirty="0" smtClean="0"/>
              <a:t>     чтобы было </a:t>
            </a:r>
            <a:r>
              <a:rPr lang="ru-RU" sz="2800" smtClean="0"/>
              <a:t>и красиво, </a:t>
            </a:r>
            <a:r>
              <a:rPr lang="ru-RU" sz="2800" dirty="0" smtClean="0"/>
              <a:t>и удобно ходить.</a:t>
            </a:r>
            <a:endParaRPr lang="ru-RU" sz="2800" dirty="0"/>
          </a:p>
        </p:txBody>
      </p:sp>
      <p:pic>
        <p:nvPicPr>
          <p:cNvPr id="4" name="Содержимое 3" descr="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411760" y="1916832"/>
            <a:ext cx="4176464" cy="4734197"/>
          </a:xfrm>
        </p:spPr>
      </p:pic>
    </p:spTree>
  </p:cSld>
  <p:clrMapOvr>
    <a:masterClrMapping/>
  </p:clrMapOvr>
  <p:transition advTm="4000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475656" y="1935163"/>
            <a:ext cx="6022635" cy="4518173"/>
          </a:xfrm>
        </p:spPr>
      </p:pic>
    </p:spTree>
  </p:cSld>
  <p:clrMapOvr>
    <a:masterClrMapping/>
  </p:clrMapOvr>
  <p:transition advTm="4000"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692696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         Работа мелкая, но полезная!</a:t>
            </a:r>
            <a:endParaRPr lang="ru-RU" sz="2800" dirty="0"/>
          </a:p>
        </p:txBody>
      </p:sp>
      <p:pic>
        <p:nvPicPr>
          <p:cNvPr id="4" name="Содержимое 3" descr="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331640" y="2132856"/>
            <a:ext cx="6336704" cy="4389437"/>
          </a:xfrm>
        </p:spPr>
      </p:pic>
    </p:spTree>
  </p:cSld>
  <p:clrMapOvr>
    <a:masterClrMapping/>
  </p:clrMapOvr>
  <p:transition advTm="4000"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48</TotalTime>
  <Words>60</Words>
  <Application>Microsoft Office PowerPoint</Application>
  <PresentationFormat>Экран (4:3)</PresentationFormat>
  <Paragraphs>10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Мастер класс по изготовлению корригирующей дорожки</vt:lpstr>
      <vt:lpstr>Выбрала материал драп и вырезала силуэт змеи. </vt:lpstr>
      <vt:lpstr>Просверлила два отверстия на крышках от пластиковых бутылок.</vt:lpstr>
      <vt:lpstr>                            Использовала бигуди.</vt:lpstr>
      <vt:lpstr>Пришила на полотно сальники.(от чего-то)</vt:lpstr>
      <vt:lpstr>И начала формировать дорожку.</vt:lpstr>
      <vt:lpstr>     Пришивала бросовый материал так,       чтобы было и красиво, и удобно ходить.</vt:lpstr>
      <vt:lpstr>Слайд 8</vt:lpstr>
      <vt:lpstr>           Работа мелкая, но полезная!</vt:lpstr>
      <vt:lpstr>                             Змейка готова.</vt:lpstr>
      <vt:lpstr>                                    Детям нравится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класс по изготовлению массажной дорожки</dc:title>
  <dc:creator>User</dc:creator>
  <cp:lastModifiedBy>User</cp:lastModifiedBy>
  <cp:revision>9</cp:revision>
  <dcterms:created xsi:type="dcterms:W3CDTF">2017-02-08T15:30:39Z</dcterms:created>
  <dcterms:modified xsi:type="dcterms:W3CDTF">2017-02-11T16:52:28Z</dcterms:modified>
</cp:coreProperties>
</file>