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3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16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9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1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41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2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5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8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64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1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69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392CA95-33AC-4ED8-A752-2E2F699EEBA6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221CA8C2-DE35-4CA1-8ECD-3233E4E7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9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Организационный момент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005011" y="2511813"/>
            <a:ext cx="3978441" cy="312698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Пусть сегодня для нас всех,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На </a:t>
            </a:r>
            <a:r>
              <a:rPr lang="ru-RU" sz="2400" dirty="0" smtClean="0">
                <a:solidFill>
                  <a:schemeClr val="bg1"/>
                </a:solidFill>
              </a:rPr>
              <a:t>занятие  </a:t>
            </a:r>
            <a:r>
              <a:rPr lang="ru-RU" sz="2400" dirty="0">
                <a:solidFill>
                  <a:schemeClr val="bg1"/>
                </a:solidFill>
              </a:rPr>
              <a:t>придёт успех!</a:t>
            </a:r>
          </a:p>
          <a:p>
            <a:r>
              <a:rPr lang="ru-RU" sz="2400" dirty="0">
                <a:solidFill>
                  <a:schemeClr val="bg1"/>
                </a:solidFill>
              </a:rPr>
              <a:t>Поприветствуем гостей,</a:t>
            </a:r>
          </a:p>
          <a:p>
            <a:r>
              <a:rPr lang="ru-RU" sz="2400" dirty="0">
                <a:solidFill>
                  <a:schemeClr val="bg1"/>
                </a:solidFill>
              </a:rPr>
              <a:t>С ними нам вдвойне теплей,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Пожелайте нам удачи,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И успешности в придачу!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0736"/>
            <a:ext cx="7700211" cy="560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09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6463" y="542282"/>
            <a:ext cx="4395537" cy="192024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«Да трудно с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ничего посмотри на экран и расскажи что это?»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8758" y="2511812"/>
            <a:ext cx="3962400" cy="3648355"/>
          </a:xfrm>
        </p:spPr>
        <p:txBody>
          <a:bodyPr/>
          <a:lstStyle/>
          <a:p>
            <a:r>
              <a:rPr lang="ru-RU" b="1" i="1" dirty="0"/>
              <a:t>Дети размышляют и отвечают</a:t>
            </a:r>
            <a:endParaRPr lang="ru-RU" dirty="0"/>
          </a:p>
          <a:p>
            <a:pPr lvl="0"/>
            <a:r>
              <a:rPr lang="ru-RU" dirty="0"/>
              <a:t>Воздух загрязняют дым автомобилей</a:t>
            </a:r>
          </a:p>
          <a:p>
            <a:pPr lvl="0"/>
            <a:r>
              <a:rPr lang="ru-RU" dirty="0"/>
              <a:t>Лесные пожары</a:t>
            </a:r>
          </a:p>
          <a:p>
            <a:pPr lvl="0"/>
            <a:r>
              <a:rPr lang="ru-RU" dirty="0"/>
              <a:t>Заводы</a:t>
            </a:r>
          </a:p>
          <a:p>
            <a:pPr lvl="0"/>
            <a:r>
              <a:rPr lang="ru-RU" dirty="0"/>
              <a:t>Запах свалок мусора</a:t>
            </a:r>
          </a:p>
          <a:p>
            <a:pPr lvl="0"/>
            <a:r>
              <a:rPr lang="ru-RU" dirty="0"/>
              <a:t>Извержения вулканов</a:t>
            </a:r>
          </a:p>
          <a:p>
            <a:endParaRPr lang="ru-RU" dirty="0"/>
          </a:p>
        </p:txBody>
      </p:sp>
      <p:pic>
        <p:nvPicPr>
          <p:cNvPr id="5" name="Объект 4" descr="Картинки по запросу загрязнение воздух для детей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337" y="237372"/>
            <a:ext cx="4233612" cy="2922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42" y="3208420"/>
            <a:ext cx="4866105" cy="364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4937" y="3160295"/>
            <a:ext cx="4219074" cy="3216501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«Спасибо ребята за ваши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знания. Теперь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мы всегда будем чистыми и веселыми .А чтобы ваш воздух тоже был чистый я дарю вам своего друга Фикуса, ведь растения могут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очищать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воздух от загрязнения.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1" y="407067"/>
            <a:ext cx="7430169" cy="59697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65706" y="554677"/>
            <a:ext cx="4037536" cy="194789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Голос и анимация виртуального героя Пузырька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690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8547" y="1119797"/>
            <a:ext cx="4363453" cy="1920240"/>
          </a:xfrm>
        </p:spPr>
        <p:txBody>
          <a:bodyPr/>
          <a:lstStyle/>
          <a:p>
            <a:r>
              <a:rPr lang="ru-RU" dirty="0"/>
              <a:t>Вот такое у нас получилось интересное занятие.!!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6648"/>
            <a:ext cx="7571873" cy="64368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2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505" y="542282"/>
            <a:ext cx="4122821" cy="1920240"/>
          </a:xfrm>
        </p:spPr>
        <p:txBody>
          <a:bodyPr/>
          <a:lstStyle/>
          <a:p>
            <a:r>
              <a:rPr lang="ru-RU" sz="2800" dirty="0" smtClean="0"/>
              <a:t>Постановка цели </a:t>
            </a:r>
            <a:r>
              <a:rPr lang="ru-RU" sz="2800" dirty="0"/>
              <a:t>и а</a:t>
            </a:r>
            <a:r>
              <a:rPr lang="ru-RU" sz="2800" dirty="0" smtClean="0"/>
              <a:t>ктивизация  знаний детей </a:t>
            </a:r>
            <a:r>
              <a:rPr lang="ru-RU" sz="2800" dirty="0"/>
              <a:t>через создание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проблемной </a:t>
            </a:r>
            <a:r>
              <a:rPr lang="ru-RU" sz="2800" dirty="0"/>
              <a:t>ситуации.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79" y="762000"/>
            <a:ext cx="7267074" cy="56869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«Я </a:t>
            </a:r>
            <a:r>
              <a:rPr lang="ru-RU" sz="2000" dirty="0"/>
              <a:t>злой волшебник «</a:t>
            </a:r>
            <a:r>
              <a:rPr lang="ru-RU" sz="2000" dirty="0" err="1"/>
              <a:t>Коптелка</a:t>
            </a:r>
            <a:r>
              <a:rPr lang="ru-RU" sz="2000" dirty="0"/>
              <a:t>». </a:t>
            </a:r>
            <a:r>
              <a:rPr lang="ru-RU" sz="2000" dirty="0" smtClean="0"/>
              <a:t>Я </a:t>
            </a:r>
            <a:r>
              <a:rPr lang="ru-RU" sz="2000" dirty="0"/>
              <a:t>ваш пузырек заколдую, в грязную вонючку превращу. А чтобы его расколдовать, надо выполнить все мои задания</a:t>
            </a:r>
            <a:r>
              <a:rPr lang="ru-RU" sz="2000" dirty="0" smtClean="0"/>
              <a:t>.»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46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0841" y="166437"/>
            <a:ext cx="4090737" cy="2296085"/>
          </a:xfrm>
        </p:spPr>
        <p:txBody>
          <a:bodyPr/>
          <a:lstStyle/>
          <a:p>
            <a:r>
              <a:rPr lang="ru-RU" sz="2400" dirty="0" smtClean="0"/>
              <a:t>Злой волшебник </a:t>
            </a:r>
            <a:r>
              <a:rPr lang="ru-RU" sz="2400" dirty="0" err="1" smtClean="0"/>
              <a:t>Контелка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>«Вот </a:t>
            </a:r>
            <a:r>
              <a:rPr lang="ru-RU" sz="2400" dirty="0"/>
              <a:t>вам первое задание. Воздух прозрачен, но его можно увидеть. Как это сделать? Выполните задание и узнаете, где спрятан следующий пузырек.»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558" y="166437"/>
            <a:ext cx="4010526" cy="33433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200" b="1" dirty="0" smtClean="0"/>
              <a:t>Дети проводят опыт №1</a:t>
            </a:r>
          </a:p>
          <a:p>
            <a:r>
              <a:rPr lang="ru-RU" sz="2200" b="1" dirty="0" smtClean="0"/>
              <a:t> Предлагают </a:t>
            </a:r>
            <a:r>
              <a:rPr lang="ru-RU" sz="2200" b="1" dirty="0"/>
              <a:t>опустить в стакан с водой соломинку и дуть в неё. </a:t>
            </a:r>
            <a:r>
              <a:rPr lang="ru-RU" sz="2200" b="1" dirty="0" smtClean="0"/>
              <a:t> </a:t>
            </a:r>
            <a:r>
              <a:rPr lang="ru-RU" sz="2200" b="1" dirty="0"/>
              <a:t>(Получается </a:t>
            </a:r>
            <a:r>
              <a:rPr lang="ru-RU" sz="2200" b="1" dirty="0" smtClean="0"/>
              <a:t>пузырьки воздуха </a:t>
            </a:r>
            <a:r>
              <a:rPr lang="ru-RU" sz="2200" b="1" dirty="0"/>
              <a:t>в стакане воды</a:t>
            </a:r>
            <a:r>
              <a:rPr lang="ru-RU" sz="2200" b="1" dirty="0" smtClean="0"/>
              <a:t>).</a:t>
            </a:r>
          </a:p>
          <a:p>
            <a:r>
              <a:rPr lang="ru-RU" sz="2200" b="1" dirty="0" smtClean="0"/>
              <a:t>Предлагают надувать мыльные пузыри и лопать их.</a:t>
            </a:r>
            <a:endParaRPr lang="ru-RU" sz="2200" b="1" dirty="0"/>
          </a:p>
          <a:p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179" y="3741821"/>
            <a:ext cx="4154905" cy="3116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10" y="609600"/>
            <a:ext cx="3418713" cy="271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505" y="542282"/>
            <a:ext cx="4379495" cy="1920240"/>
          </a:xfrm>
        </p:spPr>
        <p:txBody>
          <a:bodyPr/>
          <a:lstStyle/>
          <a:p>
            <a:r>
              <a:rPr lang="ru-RU" dirty="0"/>
              <a:t> «Воздух можно услышать . Как это происходит?»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48" y="112295"/>
            <a:ext cx="4513178" cy="33848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Дети проводят опыт </a:t>
            </a:r>
            <a:r>
              <a:rPr lang="ru-RU" b="1" dirty="0" smtClean="0"/>
              <a:t>№2</a:t>
            </a:r>
            <a:endParaRPr lang="ru-RU" b="1" dirty="0"/>
          </a:p>
          <a:p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редлагают </a:t>
            </a:r>
            <a:r>
              <a:rPr lang="ru-RU" dirty="0"/>
              <a:t>выпустить воздух из одного шарика. </a:t>
            </a:r>
            <a:r>
              <a:rPr lang="ru-RU" dirty="0" smtClean="0"/>
              <a:t> При этом </a:t>
            </a:r>
            <a:r>
              <a:rPr lang="ru-RU" dirty="0" err="1" smtClean="0"/>
              <a:t>слышиться</a:t>
            </a:r>
            <a:r>
              <a:rPr lang="ru-RU" dirty="0" smtClean="0"/>
              <a:t>  звук.</a:t>
            </a:r>
          </a:p>
          <a:p>
            <a:endParaRPr lang="ru-RU" dirty="0"/>
          </a:p>
          <a:p>
            <a:r>
              <a:rPr lang="ru-RU" dirty="0" smtClean="0"/>
              <a:t>Дети предлагают поиграть в музыкальные духовые инструменты 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494" y="3200399"/>
            <a:ext cx="4684295" cy="3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3600" dirty="0"/>
              <a:t>«Воздух можно поймать? Ни за что не отгадаете, как это сделать?»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05" y="241211"/>
            <a:ext cx="7090611" cy="64841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sz="1900" b="1" dirty="0"/>
              <a:t>Дети проводят опыт </a:t>
            </a:r>
            <a:r>
              <a:rPr lang="ru-RU" sz="1900" b="1" dirty="0" smtClean="0"/>
              <a:t>№3</a:t>
            </a:r>
          </a:p>
          <a:p>
            <a:pPr lvl="0"/>
            <a:r>
              <a:rPr lang="ru-RU" sz="1900" dirty="0" smtClean="0"/>
              <a:t>Дети предлагают взять полиэтиленовые пакеты ,раскрыть их и пробежаться .затем быстро закрыть его. Пакет будет надут воздухом.</a:t>
            </a:r>
            <a:endParaRPr lang="ru-RU" sz="1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6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6463" y="542282"/>
            <a:ext cx="3848221" cy="192024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 проверить, что в пустом стакане есть воздух?»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284" y="200526"/>
            <a:ext cx="3946357" cy="29597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sz="1900" b="1" dirty="0"/>
              <a:t>Дети проводят опыт </a:t>
            </a:r>
            <a:r>
              <a:rPr lang="ru-RU" sz="1900" b="1" dirty="0" smtClean="0"/>
              <a:t>№4</a:t>
            </a:r>
          </a:p>
          <a:p>
            <a:pPr lvl="0"/>
            <a:r>
              <a:rPr lang="ru-RU" sz="1900" dirty="0" smtClean="0"/>
              <a:t>Комок и бумаги кладут в стакан и опускают его ровно в емкость с водой, достав до дна. </a:t>
            </a:r>
            <a:r>
              <a:rPr lang="ru-RU" sz="1900" dirty="0"/>
              <a:t>М</a:t>
            </a:r>
            <a:r>
              <a:rPr lang="ru-RU" sz="1900" dirty="0" smtClean="0"/>
              <a:t>едленно  достав стакан из воды проверяют . Бумажный ком сухой. </a:t>
            </a:r>
          </a:p>
          <a:p>
            <a:pPr lvl="0"/>
            <a:r>
              <a:rPr lang="ru-RU" sz="1900" dirty="0" smtClean="0"/>
              <a:t>Дети доказывают, что бумагу от воды спас воздух. </a:t>
            </a:r>
            <a:endParaRPr lang="ru-RU" sz="19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41" y="3160293"/>
            <a:ext cx="4588043" cy="344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0421" y="762000"/>
            <a:ext cx="4668253" cy="3153497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 помощью воздуха поднять  пластилин со дна стакана, не замочив руки и не пользуясь никакими предметами»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506" y="136359"/>
            <a:ext cx="4138861" cy="31041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80421" y="3080084"/>
            <a:ext cx="4267199" cy="359343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1900" b="1" dirty="0"/>
              <a:t>Дети проводят опыт </a:t>
            </a:r>
            <a:r>
              <a:rPr lang="ru-RU" sz="1900" b="1" dirty="0" smtClean="0"/>
              <a:t>№5</a:t>
            </a:r>
          </a:p>
          <a:p>
            <a:pPr lvl="0"/>
            <a:r>
              <a:rPr lang="ru-RU" sz="1900" dirty="0" smtClean="0"/>
              <a:t>Наливают </a:t>
            </a:r>
            <a:r>
              <a:rPr lang="ru-RU" sz="1900" dirty="0"/>
              <a:t>в стакан газированную воду. </a:t>
            </a:r>
            <a:r>
              <a:rPr lang="ru-RU" sz="1900" dirty="0" smtClean="0"/>
              <a:t> </a:t>
            </a:r>
            <a:r>
              <a:rPr lang="ru-RU" sz="1900" dirty="0"/>
              <a:t>В ней много маленьких воздушных пузырьков. </a:t>
            </a:r>
            <a:r>
              <a:rPr lang="ru-RU" sz="1900" dirty="0" smtClean="0"/>
              <a:t>Смотрят как пузырьки </a:t>
            </a:r>
            <a:r>
              <a:rPr lang="ru-RU" sz="1900" dirty="0"/>
              <a:t>воздуха быстро поднимаются вверх, они легче воды. </a:t>
            </a:r>
            <a:r>
              <a:rPr lang="ru-RU" sz="1900" dirty="0" smtClean="0"/>
              <a:t>Бросают </a:t>
            </a:r>
            <a:r>
              <a:rPr lang="ru-RU" sz="1900" dirty="0"/>
              <a:t>в воду </a:t>
            </a:r>
            <a:r>
              <a:rPr lang="ru-RU" sz="1900" dirty="0" smtClean="0"/>
              <a:t>кусочек пластилина Он  </a:t>
            </a:r>
            <a:r>
              <a:rPr lang="ru-RU" sz="1900" dirty="0"/>
              <a:t>тяжелее воды и </a:t>
            </a:r>
            <a:r>
              <a:rPr lang="ru-RU" sz="1900" dirty="0" smtClean="0"/>
              <a:t>опустился </a:t>
            </a:r>
            <a:r>
              <a:rPr lang="ru-RU" sz="1900" dirty="0"/>
              <a:t>на дно. Но на </a:t>
            </a:r>
            <a:r>
              <a:rPr lang="ru-RU" sz="1900" dirty="0" smtClean="0"/>
              <a:t>него </a:t>
            </a:r>
            <a:r>
              <a:rPr lang="ru-RU" sz="1900" dirty="0"/>
              <a:t>сразу </a:t>
            </a:r>
            <a:r>
              <a:rPr lang="ru-RU" sz="1900" dirty="0" smtClean="0"/>
              <a:t>начинают </a:t>
            </a:r>
            <a:r>
              <a:rPr lang="ru-RU" sz="1900" dirty="0"/>
              <a:t>садиться пузырьки, похожие на маленькие воздушные шарики. Вскоре их </a:t>
            </a:r>
            <a:r>
              <a:rPr lang="ru-RU" sz="1900" dirty="0" smtClean="0"/>
              <a:t>становиться </a:t>
            </a:r>
            <a:r>
              <a:rPr lang="ru-RU" sz="1900" dirty="0"/>
              <a:t>так много, что </a:t>
            </a:r>
            <a:r>
              <a:rPr lang="ru-RU" sz="1900" dirty="0" smtClean="0"/>
              <a:t>пластилин </a:t>
            </a:r>
            <a:r>
              <a:rPr lang="ru-RU" sz="1900" dirty="0"/>
              <a:t>всплывет. На поверхности воды пузырьки лопнут, и воздух улетит</a:t>
            </a:r>
            <a:r>
              <a:rPr lang="ru-RU" sz="1900" dirty="0" smtClean="0"/>
              <a:t>. Вот так. </a:t>
            </a:r>
          </a:p>
          <a:p>
            <a:pPr lvl="0"/>
            <a:r>
              <a:rPr lang="ru-RU" sz="1900" dirty="0" smtClean="0"/>
              <a:t>Еще одно задание </a:t>
            </a:r>
            <a:r>
              <a:rPr lang="ru-RU" sz="1900" dirty="0" err="1" smtClean="0"/>
              <a:t>Коптелки</a:t>
            </a:r>
            <a:r>
              <a:rPr lang="ru-RU" sz="1900" dirty="0" smtClean="0"/>
              <a:t> выполнено</a:t>
            </a:r>
            <a:endParaRPr lang="ru-RU" sz="19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20" y="3384884"/>
            <a:ext cx="4384843" cy="32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2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799" y="542282"/>
            <a:ext cx="4106779" cy="192024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ветер и как превратить воздух в ветер»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905" y="136358"/>
            <a:ext cx="4138863" cy="31041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Интеграция областей.</a:t>
            </a:r>
          </a:p>
          <a:p>
            <a:r>
              <a:rPr lang="ru-RU" dirty="0" smtClean="0"/>
              <a:t>Продуктивная деятельность детей на занятии . Складывание бумаги в веер.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7" y="3344779"/>
            <a:ext cx="4684295" cy="3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4379" y="542282"/>
            <a:ext cx="4315325" cy="1920240"/>
          </a:xfrm>
        </p:spPr>
        <p:txBody>
          <a:bodyPr/>
          <a:lstStyle/>
          <a:p>
            <a:pPr algn="ctr"/>
            <a:r>
              <a:rPr lang="ru-RU" dirty="0" smtClean="0"/>
              <a:t>Динамическая пауза </a:t>
            </a:r>
            <a:r>
              <a:rPr lang="ru-RU" b="1" u="sng" dirty="0" smtClean="0"/>
              <a:t>« </a:t>
            </a:r>
            <a:r>
              <a:rPr lang="ru-RU" b="1" u="sng" dirty="0"/>
              <a:t>Не </a:t>
            </a:r>
            <a:r>
              <a:rPr lang="ru-RU" b="1" u="sng" dirty="0" smtClean="0"/>
              <a:t>урони перышко</a:t>
            </a:r>
            <a:r>
              <a:rPr lang="ru-RU" b="1" u="sng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21" y="762000"/>
            <a:ext cx="7103979" cy="53279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Дети под музыку дуют на перышко.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12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107</TotalTime>
  <Words>452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Метрополия</vt:lpstr>
      <vt:lpstr>Организационный момент.  </vt:lpstr>
      <vt:lpstr>Постановка цели и активизация  знаний детей через создание  проблемной ситуации. </vt:lpstr>
      <vt:lpstr>Злой волшебник Контелка: «Вот вам первое задание. Воздух прозрачен, но его можно увидеть. Как это сделать? Выполните задание и узнаете, где спрятан следующий пузырек.»</vt:lpstr>
      <vt:lpstr> «Воздух можно услышать . Как это происходит?»</vt:lpstr>
      <vt:lpstr> «Воздух можно поймать? Ни за что не отгадаете, как это сделать?»</vt:lpstr>
      <vt:lpstr> «Как проверить, что в пустом стакане есть воздух?»</vt:lpstr>
      <vt:lpstr>  «А как с помощью воздуха поднять  пластилин со дна стакана, не замочив руки и не пользуясь никакими предметами»  </vt:lpstr>
      <vt:lpstr>«А что такое ветер и как превратить воздух в ветер» </vt:lpstr>
      <vt:lpstr>Динамическая пауза « Не урони перышко» </vt:lpstr>
      <vt:lpstr> «Да трудно с вами . Но ничего посмотри на экран и расскажи что это?» </vt:lpstr>
      <vt:lpstr>«Спасибо ребята за ваши знания. Теперь мы всегда будем чистыми и веселыми .А чтобы ваш воздух тоже был чистый я дарю вам своего друга Фикуса, ведь растения могут очищать воздух от загрязнения. </vt:lpstr>
      <vt:lpstr>Вот такое у нас получилось интересное занятие.!!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Организационный момент.</dc:title>
  <dc:creator>Ivan</dc:creator>
  <cp:lastModifiedBy>Ivanius</cp:lastModifiedBy>
  <cp:revision>15</cp:revision>
  <dcterms:created xsi:type="dcterms:W3CDTF">2016-11-27T12:34:10Z</dcterms:created>
  <dcterms:modified xsi:type="dcterms:W3CDTF">2017-02-11T10:20:53Z</dcterms:modified>
</cp:coreProperties>
</file>