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7" autoAdjust="0"/>
    <p:restoredTop sz="94588" autoAdjust="0"/>
  </p:normalViewPr>
  <p:slideViewPr>
    <p:cSldViewPr>
      <p:cViewPr varScale="1">
        <p:scale>
          <a:sx n="51" d="100"/>
          <a:sy n="51" d="100"/>
        </p:scale>
        <p:origin x="-63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ADEA-29F8-46F8-8DA1-6A59DC0BE7A5}" type="datetimeFigureOut">
              <a:rPr lang="ru-RU" smtClean="0"/>
              <a:t>22.11.2013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D9166-D7E2-45DA-82B2-D9DE56206E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19516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ADEA-29F8-46F8-8DA1-6A59DC0BE7A5}" type="datetimeFigureOut">
              <a:rPr lang="ru-RU" smtClean="0"/>
              <a:t>22.11.2013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D9166-D7E2-45DA-82B2-D9DE56206E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5825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ADEA-29F8-46F8-8DA1-6A59DC0BE7A5}" type="datetimeFigureOut">
              <a:rPr lang="ru-RU" smtClean="0"/>
              <a:t>22.11.2013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D9166-D7E2-45DA-82B2-D9DE56206E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64874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ADEA-29F8-46F8-8DA1-6A59DC0BE7A5}" type="datetimeFigureOut">
              <a:rPr lang="ru-RU" smtClean="0"/>
              <a:t>22.11.2013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D9166-D7E2-45DA-82B2-D9DE56206E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12567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ADEA-29F8-46F8-8DA1-6A59DC0BE7A5}" type="datetimeFigureOut">
              <a:rPr lang="ru-RU" smtClean="0"/>
              <a:t>22.11.2013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D9166-D7E2-45DA-82B2-D9DE56206E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31741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ADEA-29F8-46F8-8DA1-6A59DC0BE7A5}" type="datetimeFigureOut">
              <a:rPr lang="ru-RU" smtClean="0"/>
              <a:t>22.11.2013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D9166-D7E2-45DA-82B2-D9DE56206E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77175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ADEA-29F8-46F8-8DA1-6A59DC0BE7A5}" type="datetimeFigureOut">
              <a:rPr lang="ru-RU" smtClean="0"/>
              <a:t>22.11.2013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D9166-D7E2-45DA-82B2-D9DE56206E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9511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ADEA-29F8-46F8-8DA1-6A59DC0BE7A5}" type="datetimeFigureOut">
              <a:rPr lang="ru-RU" smtClean="0"/>
              <a:t>22.11.2013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D9166-D7E2-45DA-82B2-D9DE56206E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0693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ADEA-29F8-46F8-8DA1-6A59DC0BE7A5}" type="datetimeFigureOut">
              <a:rPr lang="ru-RU" smtClean="0"/>
              <a:t>22.11.2013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D9166-D7E2-45DA-82B2-D9DE56206E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83120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ADEA-29F8-46F8-8DA1-6A59DC0BE7A5}" type="datetimeFigureOut">
              <a:rPr lang="ru-RU" smtClean="0"/>
              <a:t>22.11.2013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D9166-D7E2-45DA-82B2-D9DE56206E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02950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ADEA-29F8-46F8-8DA1-6A59DC0BE7A5}" type="datetimeFigureOut">
              <a:rPr lang="ru-RU" smtClean="0"/>
              <a:t>22.11.2013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D9166-D7E2-45DA-82B2-D9DE56206E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9969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CDADEA-29F8-46F8-8DA1-6A59DC0BE7A5}" type="datetimeFigureOut">
              <a:rPr lang="ru-RU" smtClean="0"/>
              <a:t>22.11.2013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CD9166-D7E2-45DA-82B2-D9DE56206E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57190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IMG_0853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3706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0850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28140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0845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00950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0846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4665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0854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28246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0855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47570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0849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41060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0868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295828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Экран (4:3)</PresentationFormat>
  <Paragraphs>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Школа №2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Кабинет №15</dc:creator>
  <cp:lastModifiedBy>Кабинет №15</cp:lastModifiedBy>
  <cp:revision>1</cp:revision>
  <dcterms:created xsi:type="dcterms:W3CDTF">2013-11-22T07:20:04Z</dcterms:created>
  <dcterms:modified xsi:type="dcterms:W3CDTF">2013-11-22T07:24:41Z</dcterms:modified>
</cp:coreProperties>
</file>