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2" r:id="rId8"/>
    <p:sldId id="263" r:id="rId9"/>
    <p:sldId id="269" r:id="rId10"/>
    <p:sldId id="270" r:id="rId11"/>
    <p:sldId id="264" r:id="rId12"/>
    <p:sldId id="260" r:id="rId13"/>
    <p:sldId id="266" r:id="rId14"/>
    <p:sldId id="271" r:id="rId15"/>
    <p:sldId id="272" r:id="rId16"/>
    <p:sldId id="273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МОУ «Гавриловская средняя школа»</a:t>
            </a:r>
            <a:br>
              <a:rPr lang="ru-RU" sz="2400" b="1" dirty="0" smtClean="0"/>
            </a:br>
            <a:r>
              <a:rPr lang="ru-RU" sz="6000" b="1" dirty="0" smtClean="0">
                <a:solidFill>
                  <a:srgbClr val="0070C0"/>
                </a:solidFill>
              </a:rPr>
              <a:t>Проект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«Пейте дети молоко…»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1026" name="Picture 2" descr="D:\проект молоко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76872"/>
            <a:ext cx="5986287" cy="39604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429000"/>
            <a:ext cx="3347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Calibri" pitchFamily="34" charset="0"/>
              </a:rPr>
              <a:t>Выполнила: Галкина Ксения</a:t>
            </a:r>
          </a:p>
          <a:p>
            <a:r>
              <a:rPr lang="ru-RU" dirty="0" smtClean="0">
                <a:solidFill>
                  <a:schemeClr val="accent1"/>
                </a:solidFill>
                <a:latin typeface="Calibri" pitchFamily="34" charset="0"/>
              </a:rPr>
              <a:t>                                                                                ученица 5 класса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50475"/>
            <a:ext cx="83529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В быту: люди употребляют молоко в пищу и готовят из него много блюд. Но еще молоко используют для выведения пятен и для возвращения продуктам свежести и мягкости.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D:\проект молоко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860540" cy="3240360"/>
          </a:xfrm>
          <a:prstGeom prst="rect">
            <a:avLst/>
          </a:prstGeom>
          <a:noFill/>
        </p:spPr>
      </p:pic>
      <p:pic>
        <p:nvPicPr>
          <p:cNvPr id="27652" name="Picture 4" descr="D:\проект молоко\i (2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356992"/>
            <a:ext cx="4532734" cy="322694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97990" y="130079"/>
            <a:ext cx="49480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Кисломолочные продукты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D:\проект молоко\i (3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836712"/>
            <a:ext cx="6255073" cy="4680520"/>
          </a:xfrm>
          <a:prstGeom prst="rect">
            <a:avLst/>
          </a:prstGeom>
          <a:noFill/>
        </p:spPr>
      </p:pic>
      <p:pic>
        <p:nvPicPr>
          <p:cNvPr id="18435" name="Picture 3" descr="D:\проект молоко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8347" y="2708920"/>
            <a:ext cx="6130373" cy="38671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-4887"/>
            <a:ext cx="856895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Социологический опрос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(опрошено 10 человек)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Любите ли вы молоко?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 – 7 человек, нет – 3 человека.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Считаете ли вы полезным молоко?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да - 9 человек, нет – 1 человек.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Как часто вы пьете молоко?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не пью совсем – 3 человека, 1-2 раза в неделю – 2 человека, каждый день – 5 человек.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Какие молочные продукты вы знаете?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кефир – 10 человек, йогурт – 10 человек, сыр -10 человек, сметана 10 человек.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96955"/>
            <a:ext cx="87849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Получение кисломолочных продуктов в домашних условиях.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Рецепт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приготовления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творога.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1925854"/>
            <a:ext cx="30243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Взять 1 литр молока. Поставить его в теплое место.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проект молоко\P10107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3888432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30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9512" y="1284145"/>
            <a:ext cx="33843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Когда выделится сыворотка, банку поставить на водяную баню на полчаса.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D:\проект молоко\P1010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04664"/>
            <a:ext cx="4587974" cy="611729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1655424"/>
            <a:ext cx="30963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Дать остыть и откинуть творог на марлю. Дать стечь.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D:\проект молоко\P1010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6632"/>
            <a:ext cx="4752528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27584" y="1507039"/>
            <a:ext cx="26642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Творог готов. Приятного аппетита!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D:\проект молоко\P10107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88640"/>
            <a:ext cx="4803998" cy="640533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Вывод</a:t>
            </a: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 Я узнала о составе молока, молочных продуктов. Расширила знания о их значении для организма.</a:t>
            </a:r>
            <a:endParaRPr lang="ru-RU" sz="32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Я выяснила как моя семья и мои друзья относятся к молочным продуктам.</a:t>
            </a:r>
            <a:endParaRPr lang="ru-RU" sz="32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Я узнала какие есть кисломолочные продукты и как их можно сделать из молока в домашних условиях.</a:t>
            </a:r>
            <a:endParaRPr lang="ru-RU" sz="32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D:\проект молоко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149080"/>
            <a:ext cx="4068688" cy="254293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1515386"/>
            <a:ext cx="84249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869160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alibri" pitchFamily="34" charset="0"/>
              </a:rPr>
              <a:t>Цель: выяснить, какую роль играет молоко и молочные продукты в жизни человека.</a:t>
            </a:r>
          </a:p>
        </p:txBody>
      </p:sp>
      <p:pic>
        <p:nvPicPr>
          <p:cNvPr id="2050" name="Picture 2" descr="D:\проект молоко\i (3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0648"/>
            <a:ext cx="6048672" cy="461157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оект молоко\i (3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005064"/>
            <a:ext cx="4912804" cy="252028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21562"/>
            <a:ext cx="8496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Узнать о составе молока, молочных продуктов и расширить знания о их значении для организма.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Выяснить как моя семья и мои друзья относятся к молочным продуктам.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Узнать какие есть кисломолочные продукты и как их можно сделать из молока в домашних условиях.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5144"/>
            <a:ext cx="842493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11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Гипотеза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Молочные продукты очень полезны, поэтому их нужно кушать регулярно и научится готовить самому.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проект молоко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199" y="2066924"/>
            <a:ext cx="5696083" cy="424239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218585"/>
            <a:ext cx="83529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11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 истории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Никто не знает с каких лет молоко вошло в историю. Заквашенное молоко, масло и сыр были обычной пищей людей, живущих на пастбищах Азии с овцами тысячи лет назад. Самое ранее упоминание о молоке находится в Библии предсказаний Иакова. Еще в 1200 году татары готовили молоко.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D:\проект молоко\i (2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492896"/>
            <a:ext cx="4680520" cy="407413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5" y="274592"/>
            <a:ext cx="581548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молока: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цельное молоко. Пищевая ценность: жиры – от 3,2 до 4,0г, белки – 3,0г, углеводы – 4,7г.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67544" y="1862680"/>
            <a:ext cx="59046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кефира: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нормализованное молоко, закваска на кефирных грибках. Пищевая ценность: жиры – 3,5г, белки – 3,0г, углеводы – 4,0г.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7544" y="3796684"/>
            <a:ext cx="59766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йогурта: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обезжиренное молоко, сахар, сливки, молоко сухое обезжиренное, йогуртовая закваска. Пищевая ценность: жиры – 2,5г, белки – 3,1г, углеводы – 15,3г.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D:\проект молоко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1819275" cy="2038350"/>
          </a:xfrm>
          <a:prstGeom prst="rect">
            <a:avLst/>
          </a:prstGeom>
          <a:noFill/>
        </p:spPr>
      </p:pic>
      <p:pic>
        <p:nvPicPr>
          <p:cNvPr id="8197" name="Picture 5" descr="D:\проект молоко\i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509120"/>
            <a:ext cx="2390775" cy="2047875"/>
          </a:xfrm>
          <a:prstGeom prst="rect">
            <a:avLst/>
          </a:prstGeom>
          <a:noFill/>
        </p:spPr>
      </p:pic>
      <p:pic>
        <p:nvPicPr>
          <p:cNvPr id="8198" name="Picture 6" descr="D:\проект молоко\i (1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2047875" cy="204787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  <p:bldP spid="8194" grpId="0"/>
      <p:bldP spid="81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02108" y="-44425"/>
            <a:ext cx="83397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Животные которые дают молоко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5" name="Picture 5" descr="D:\проект молоко\i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653136"/>
            <a:ext cx="2800350" cy="2047875"/>
          </a:xfrm>
          <a:prstGeom prst="rect">
            <a:avLst/>
          </a:prstGeom>
          <a:noFill/>
        </p:spPr>
      </p:pic>
      <p:pic>
        <p:nvPicPr>
          <p:cNvPr id="20486" name="Picture 6" descr="D:\проект молоко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692696"/>
            <a:ext cx="2543175" cy="2047875"/>
          </a:xfrm>
          <a:prstGeom prst="rect">
            <a:avLst/>
          </a:prstGeom>
          <a:noFill/>
        </p:spPr>
      </p:pic>
      <p:pic>
        <p:nvPicPr>
          <p:cNvPr id="20487" name="Picture 7" descr="D:\проект молоко\i (2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653136"/>
            <a:ext cx="3076575" cy="2047875"/>
          </a:xfrm>
          <a:prstGeom prst="rect">
            <a:avLst/>
          </a:prstGeom>
          <a:noFill/>
        </p:spPr>
      </p:pic>
      <p:pic>
        <p:nvPicPr>
          <p:cNvPr id="20488" name="Picture 8" descr="D:\проект молоко\i (2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2733675" cy="2047875"/>
          </a:xfrm>
          <a:prstGeom prst="rect">
            <a:avLst/>
          </a:prstGeom>
          <a:noFill/>
        </p:spPr>
      </p:pic>
      <p:pic>
        <p:nvPicPr>
          <p:cNvPr id="20489" name="Picture 9" descr="D:\проект молоко\i (2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20688"/>
            <a:ext cx="2562225" cy="2047875"/>
          </a:xfrm>
          <a:prstGeom prst="rect">
            <a:avLst/>
          </a:prstGeom>
          <a:noFill/>
        </p:spPr>
      </p:pic>
      <p:pic>
        <p:nvPicPr>
          <p:cNvPr id="20490" name="Picture 10" descr="D:\проект молоко\i (1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2348880"/>
            <a:ext cx="4133850" cy="23241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779912" y="522920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овцы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6732240" y="5408796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лама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96336" y="620688"/>
            <a:ext cx="792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як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836712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олень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71601" y="764704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буйвол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2924944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 коза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20492" name="Picture 12" descr="C:\Users\Администратор\Desktop\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725144"/>
            <a:ext cx="2895600" cy="1809750"/>
          </a:xfrm>
          <a:prstGeom prst="rect">
            <a:avLst/>
          </a:prstGeom>
          <a:noFill/>
        </p:spPr>
      </p:pic>
      <p:pic>
        <p:nvPicPr>
          <p:cNvPr id="20493" name="Picture 13" descr="D:\проект молоко\i (17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2420888"/>
            <a:ext cx="2914650" cy="2181225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971600" y="5229200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верблюд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63688" y="3244334"/>
            <a:ext cx="19442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Корова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61973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Польза молока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657294"/>
            <a:ext cx="84249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Лечит от болезней: козье молоко полезно при простудах, туберкулёзе, почечной недостаточности, болезнях желудка, бронхиальной астме.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D:\проект молоко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5184576" cy="3456384"/>
          </a:xfrm>
          <a:prstGeom prst="rect">
            <a:avLst/>
          </a:prstGeom>
          <a:noFill/>
        </p:spPr>
      </p:pic>
      <p:pic>
        <p:nvPicPr>
          <p:cNvPr id="6147" name="Picture 3" descr="D:\проект молоко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9059" y="3429000"/>
            <a:ext cx="5685587" cy="320000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61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195652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В косметических целях: римские женщины изготавливали средство от морщин. Женщины всех времён и народов используют молоко в качестве основного косметического средства, а все действенные маски и крема промышленного производства выпускают на основе протеина.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D:\проект молоко\i (2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4752528" cy="3372256"/>
          </a:xfrm>
          <a:prstGeom prst="rect">
            <a:avLst/>
          </a:prstGeom>
          <a:noFill/>
        </p:spPr>
      </p:pic>
      <p:pic>
        <p:nvPicPr>
          <p:cNvPr id="26628" name="Picture 4" descr="D:\проект молоко\i (2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4354" y="3501008"/>
            <a:ext cx="4723510" cy="314476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553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МОУ «Гавриловская средняя школа» Проект «Пейте дети молоко…»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«Гавриловская средняя школа» Проект «Пейте дети молоко…» </dc:title>
  <dc:creator>Администратор</dc:creator>
  <cp:lastModifiedBy>DNA7 X86</cp:lastModifiedBy>
  <cp:revision>22</cp:revision>
  <dcterms:created xsi:type="dcterms:W3CDTF">2016-01-17T15:39:33Z</dcterms:created>
  <dcterms:modified xsi:type="dcterms:W3CDTF">2016-01-18T16:56:20Z</dcterms:modified>
</cp:coreProperties>
</file>