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</p:sldMasterIdLst>
  <p:sldIdLst>
    <p:sldId id="256" r:id="rId9"/>
    <p:sldId id="258" r:id="rId10"/>
    <p:sldId id="257" r:id="rId11"/>
    <p:sldId id="259" r:id="rId12"/>
    <p:sldId id="260" r:id="rId13"/>
    <p:sldId id="261" r:id="rId14"/>
    <p:sldId id="262" r:id="rId15"/>
    <p:sldId id="263" r:id="rId16"/>
    <p:sldId id="265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C7D4E-8DCE-47FC-8A54-848183693BA9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FF24-F8C1-4482-BF06-C9C21D8621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5815/102699435.355/0_6e7d2_954f17b_S.jpg" TargetMode="External"/><Relationship Id="rId13" Type="http://schemas.openxmlformats.org/officeDocument/2006/relationships/hyperlink" Target="http://img-fotki.yandex.ru/get/6209/47407354.5b0/0_c9251_c2250d01_orig.png" TargetMode="External"/><Relationship Id="rId18" Type="http://schemas.openxmlformats.org/officeDocument/2006/relationships/hyperlink" Target="http://img-fotki.yandex.ru/get/6106/47407354.5b0/0_c9244_c9fa0c5e_orig.png" TargetMode="External"/><Relationship Id="rId3" Type="http://schemas.openxmlformats.org/officeDocument/2006/relationships/hyperlink" Target="http://img-fotki.yandex.ru/get/6207/47407354.5b0/0_c924b_1da13d3_orig.png" TargetMode="External"/><Relationship Id="rId21" Type="http://schemas.openxmlformats.org/officeDocument/2006/relationships/hyperlink" Target="http://proxy.whoisaaronbrown.com/proxy/http:/img-fotki.yandex.ru/get/4710/102699435.356/0_6e7db_cd929f9c_XL.jpg" TargetMode="External"/><Relationship Id="rId7" Type="http://schemas.openxmlformats.org/officeDocument/2006/relationships/hyperlink" Target="http://s4.hostingkartinok.com/uploads/images/2012/10/e2b69f17e81e2f0158f788546ab0181f.png" TargetMode="External"/><Relationship Id="rId12" Type="http://schemas.openxmlformats.org/officeDocument/2006/relationships/hyperlink" Target="http://img-fotki.yandex.ru/get/4521/102699435.356/0_6e7df_7eba3ac2_XL.jpg" TargetMode="External"/><Relationship Id="rId17" Type="http://schemas.openxmlformats.org/officeDocument/2006/relationships/hyperlink" Target="http://img-fotki.yandex.ru/get/5114/47407354.5b0/0_c9259_9055bed1_orig.png" TargetMode="External"/><Relationship Id="rId2" Type="http://schemas.openxmlformats.org/officeDocument/2006/relationships/hyperlink" Target="http://viacheslavstudio.prostoprint.com/static/products/full-6e09aa965654b17ab6fb8fe32de163b5.png" TargetMode="External"/><Relationship Id="rId16" Type="http://schemas.openxmlformats.org/officeDocument/2006/relationships/hyperlink" Target="http://mtdata.ru/u23/photoFE0C/20186513061-0/original.png" TargetMode="External"/><Relationship Id="rId20" Type="http://schemas.openxmlformats.org/officeDocument/2006/relationships/hyperlink" Target="http://s4.hostingkartinok.com/uploads/images/2012/10/1f6b3615ef3ee8adf1960987c34bf30e.png" TargetMode="Externa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img-fotki.yandex.ru/get/4521/102699435.356/0_6e7f5_e8024a99_S.jpg" TargetMode="External"/><Relationship Id="rId11" Type="http://schemas.openxmlformats.org/officeDocument/2006/relationships/hyperlink" Target="http://data14.i.gallery.ru/albums/gallery/134568-9fc3e-40689650-m750x740-uc520d.jpg" TargetMode="External"/><Relationship Id="rId5" Type="http://schemas.openxmlformats.org/officeDocument/2006/relationships/hyperlink" Target="http://data22.i.gallery.ru/albums/gallery/307491-1ec6c-66027175-m750x740-u9f422.jpg" TargetMode="External"/><Relationship Id="rId15" Type="http://schemas.openxmlformats.org/officeDocument/2006/relationships/hyperlink" Target="http://s1.hostingkartinok.com/uploads/images/2012/10/2927ae17956d83a8e6bea2e8d184ee3b.png" TargetMode="External"/><Relationship Id="rId10" Type="http://schemas.openxmlformats.org/officeDocument/2006/relationships/hyperlink" Target="http://g.io.ua/img_aa/large/3150/18/31501868.jpg" TargetMode="External"/><Relationship Id="rId19" Type="http://schemas.openxmlformats.org/officeDocument/2006/relationships/hyperlink" Target="http://s4.hostingkartinok.com/uploads/images/2012/10/d50757f15559b832b44e55952aa0cac8.png" TargetMode="External"/><Relationship Id="rId4" Type="http://schemas.openxmlformats.org/officeDocument/2006/relationships/hyperlink" Target="http://s1.hostingkartinok.com/uploads/images/2012/10/ffc253b769126a9fd5cdc40b8acfdbea.png" TargetMode="External"/><Relationship Id="rId9" Type="http://schemas.openxmlformats.org/officeDocument/2006/relationships/hyperlink" Target="http://img-fotki.yandex.ru/get/6108/47407354.5b0/0_c9255_d63178b6_orig.png" TargetMode="External"/><Relationship Id="rId14" Type="http://schemas.openxmlformats.org/officeDocument/2006/relationships/hyperlink" Target="http://img-fotki.yandex.ru/get/4521/102699435.355/0_6e7c5_9ec6ae9d_S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uvv77.blogspot.ru/" TargetMode="Externa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Интернет-ресурсы: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43050"/>
            <a:ext cx="7400948" cy="47149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400" dirty="0" smtClean="0">
                <a:hlinkClick r:id="rId2"/>
              </a:rPr>
              <a:t>http://</a:t>
            </a:r>
            <a:r>
              <a:rPr lang="ru-RU" sz="1400" dirty="0" smtClean="0">
                <a:hlinkClick r:id="rId2"/>
              </a:rPr>
              <a:t>viacheslavstudio.prostoprint.com/static/products/full-6e09aa965654b17ab6fb8fe32de163b5.png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img-fotki.yandex.ru/get/6207/47407354.5b0/0_c924b_1da13d3_orig.png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4"/>
              </a:rPr>
              <a:t>http://</a:t>
            </a:r>
            <a:r>
              <a:rPr lang="en-US" sz="1400" dirty="0" smtClean="0">
                <a:hlinkClick r:id="rId4"/>
              </a:rPr>
              <a:t>s1.hostingkartinok.com/uploads/images/2012/10/ffc253b769126a9fd5cdc40b8acfdbea.png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data22.i.gallery.ru/albums/gallery/307491-1ec6c-66027175-m750x740-u9f422.jpg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img-fotki.yandex.ru/get/4521/102699435.356/0_6e7f5_e8024a99_S.jpg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s4.hostingkartinok.com/uploads/images/2012/10/e2b69f17e81e2f0158f788546ab0181f.png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8"/>
              </a:rPr>
              <a:t>http://</a:t>
            </a:r>
            <a:r>
              <a:rPr lang="en-US" sz="1400" dirty="0" smtClean="0">
                <a:hlinkClick r:id="rId8"/>
              </a:rPr>
              <a:t>img-fotki.yandex.ru/get/5815/102699435.355/0_6e7d2_954f17b_S.jpg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9"/>
              </a:rPr>
              <a:t>http://</a:t>
            </a:r>
            <a:r>
              <a:rPr lang="en-US" sz="1400" dirty="0" smtClean="0">
                <a:hlinkClick r:id="rId9"/>
              </a:rPr>
              <a:t>img-fotki.yandex.ru/get/6108/47407354.5b0/0_c9255_d63178b6_orig.png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0"/>
              </a:rPr>
              <a:t>http://</a:t>
            </a:r>
            <a:r>
              <a:rPr lang="en-US" sz="1400" dirty="0" smtClean="0">
                <a:hlinkClick r:id="rId10"/>
              </a:rPr>
              <a:t>g.io.ua/img_aa/large/3150/18/31501868.jpg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1"/>
              </a:rPr>
              <a:t>http://</a:t>
            </a:r>
            <a:r>
              <a:rPr lang="en-US" sz="1400" dirty="0" smtClean="0">
                <a:hlinkClick r:id="rId11"/>
              </a:rPr>
              <a:t>data14.i.gallery.ru/albums/gallery/134568-9fc3e-40689650-m750x740-uc520d.jpg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2"/>
              </a:rPr>
              <a:t>http://</a:t>
            </a:r>
            <a:r>
              <a:rPr lang="en-US" sz="1400" dirty="0" smtClean="0">
                <a:hlinkClick r:id="rId12"/>
              </a:rPr>
              <a:t>img-fotki.yandex.ru/get/4521/102699435.356/0_6e7df_7eba3ac2_XL.jpg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3"/>
              </a:rPr>
              <a:t>http://</a:t>
            </a:r>
            <a:r>
              <a:rPr lang="en-US" sz="1400" dirty="0" smtClean="0">
                <a:hlinkClick r:id="rId13"/>
              </a:rPr>
              <a:t>img-fotki.yandex.ru/get/6209/47407354.5b0/0_c9251_c2250d01_orig.png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4"/>
              </a:rPr>
              <a:t>http://</a:t>
            </a:r>
            <a:r>
              <a:rPr lang="en-US" sz="1400" dirty="0" smtClean="0">
                <a:hlinkClick r:id="rId14"/>
              </a:rPr>
              <a:t>img-fotki.yandex.ru/get/4521/102699435.355/0_6e7c5_9ec6ae9d_S.jpg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5"/>
              </a:rPr>
              <a:t>http://</a:t>
            </a:r>
            <a:r>
              <a:rPr lang="en-US" sz="1400" dirty="0" smtClean="0">
                <a:hlinkClick r:id="rId15"/>
              </a:rPr>
              <a:t>s1.hostingkartinok.com/uploads/images/2012/10/2927ae17956d83a8e6bea2e8d184ee3b.png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6"/>
              </a:rPr>
              <a:t>http://</a:t>
            </a:r>
            <a:r>
              <a:rPr lang="en-US" sz="1400" dirty="0" smtClean="0">
                <a:hlinkClick r:id="rId16"/>
              </a:rPr>
              <a:t>mtdata.ru/u23/photoFE0C/20186513061-0/original.png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7"/>
              </a:rPr>
              <a:t>http://</a:t>
            </a:r>
            <a:r>
              <a:rPr lang="en-US" sz="1400" dirty="0" smtClean="0">
                <a:hlinkClick r:id="rId17"/>
              </a:rPr>
              <a:t>img-fotki.yandex.ru/get/5114/47407354.5b0/0_c9259_9055bed1_orig.png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8"/>
              </a:rPr>
              <a:t>http://</a:t>
            </a:r>
            <a:r>
              <a:rPr lang="en-US" sz="1400" dirty="0" smtClean="0">
                <a:hlinkClick r:id="rId18"/>
              </a:rPr>
              <a:t>img-fotki.yandex.ru/get/6106/47407354.5b0/0_c9244_c9fa0c5e_orig.png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9"/>
              </a:rPr>
              <a:t>http://</a:t>
            </a:r>
            <a:r>
              <a:rPr lang="en-US" sz="1400" dirty="0" smtClean="0">
                <a:hlinkClick r:id="rId19"/>
              </a:rPr>
              <a:t>s4.hostingkartinok.com/uploads/images/2012/10/d50757f15559b832b44e55952aa0cac8.png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20"/>
              </a:rPr>
              <a:t>http://</a:t>
            </a:r>
            <a:r>
              <a:rPr lang="en-US" sz="1400" dirty="0" smtClean="0">
                <a:hlinkClick r:id="rId20"/>
              </a:rPr>
              <a:t>s4.hostingkartinok.com/uploads/images/2012/10/1f6b3615ef3ee8adf1960987c34bf30e.png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21"/>
              </a:rPr>
              <a:t>http://proxy.whoisaaronbrown.com/proxy/http://</a:t>
            </a:r>
            <a:r>
              <a:rPr lang="en-US" sz="1400" dirty="0" smtClean="0">
                <a:hlinkClick r:id="rId21"/>
              </a:rPr>
              <a:t>img-fotki.yandex.ru/get/4710/102699435.356/0_6e7db_cd929f9c_XL.jpg</a:t>
            </a:r>
            <a:endParaRPr lang="ru-RU" sz="1400" dirty="0" smtClean="0"/>
          </a:p>
          <a:p>
            <a:pPr>
              <a:buNone/>
            </a:pPr>
            <a:endParaRPr lang="ru-RU" sz="1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142984"/>
            <a:ext cx="7786742" cy="49831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можете использовать данное оформление для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создания своих презентаций, но в своей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презентации вы должны указать источник шаблона: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Ушакова Виктория Викторовна,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 немецкого и английского языков,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МОУ «Лицей № 5»,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г. Железногорска, Курской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области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cайт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ctr">
              <a:buNone/>
            </a:pP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://uvv77.blogspot.ru/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7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6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6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6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6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6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7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7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Тема72</Template>
  <TotalTime>16</TotalTime>
  <Words>112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Тема72</vt:lpstr>
      <vt:lpstr>Тема65</vt:lpstr>
      <vt:lpstr>Тема66</vt:lpstr>
      <vt:lpstr>Тема67</vt:lpstr>
      <vt:lpstr>Тема68</vt:lpstr>
      <vt:lpstr>Тема69</vt:lpstr>
      <vt:lpstr>Тема70</vt:lpstr>
      <vt:lpstr>Тема71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Интернет-ресурсы: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Viola</dc:creator>
  <cp:lastModifiedBy>Viola</cp:lastModifiedBy>
  <cp:revision>2</cp:revision>
  <dcterms:created xsi:type="dcterms:W3CDTF">2017-01-29T16:44:19Z</dcterms:created>
  <dcterms:modified xsi:type="dcterms:W3CDTF">2017-01-29T17:00:27Z</dcterms:modified>
</cp:coreProperties>
</file>