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58" r:id="rId8"/>
    <p:sldId id="259" r:id="rId9"/>
    <p:sldId id="260" r:id="rId10"/>
    <p:sldId id="262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2C13-C429-459A-84D8-AEA33813562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167A3-6AD6-4BF7-A0C1-94EAEC137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uvv77.blogspot.ru/" TargetMode="Externa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720/47407354.cf8/0_13d1ae_5d1bbc0_orig.png" TargetMode="External"/><Relationship Id="rId13" Type="http://schemas.openxmlformats.org/officeDocument/2006/relationships/hyperlink" Target="http://www.playcast.ru/uploads/2015/02/28/12370186.png" TargetMode="External"/><Relationship Id="rId18" Type="http://schemas.openxmlformats.org/officeDocument/2006/relationships/hyperlink" Target="http://abload.de/img/png-altn-ayralar-595crcl.png" TargetMode="External"/><Relationship Id="rId3" Type="http://schemas.openxmlformats.org/officeDocument/2006/relationships/hyperlink" Target="http://mtdata.ru/u4/photoFB2D/20734785619-0/original.gif" TargetMode="External"/><Relationship Id="rId7" Type="http://schemas.openxmlformats.org/officeDocument/2006/relationships/hyperlink" Target="http://pictures-hd8.ru/img/articles/May/14/f904004a2580d32f1b77730801a70395/10.jpg" TargetMode="External"/><Relationship Id="rId12" Type="http://schemas.openxmlformats.org/officeDocument/2006/relationships/hyperlink" Target="http://recueil-de-png.r.e.pic.centerblog.net/827df0fe.png" TargetMode="External"/><Relationship Id="rId17" Type="http://schemas.openxmlformats.org/officeDocument/2006/relationships/hyperlink" Target="http://s3.hostingkartinok.com/uploads/images/2013/08/801586dfb907710d254fad8cd9d5d485.png" TargetMode="External"/><Relationship Id="rId2" Type="http://schemas.openxmlformats.org/officeDocument/2006/relationships/hyperlink" Target="http://www.monsalvat.globalfolio.net/assets/trouver/orn/orn_0171.gif" TargetMode="External"/><Relationship Id="rId16" Type="http://schemas.openxmlformats.org/officeDocument/2006/relationships/hyperlink" Target="http://img1.liveinternet.ru/images/attach/c/7/94/923/94923205_SR.png" TargetMode="Externa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www.goldenmary.ee/liturgical_texts/krest.png" TargetMode="External"/><Relationship Id="rId11" Type="http://schemas.openxmlformats.org/officeDocument/2006/relationships/hyperlink" Target="http://up.picr.de/26433740nk.png" TargetMode="External"/><Relationship Id="rId5" Type="http://schemas.openxmlformats.org/officeDocument/2006/relationships/hyperlink" Target="http://www.goktepeliler.com/vt22/images/273goktepeliler_kenarl_kl.png" TargetMode="External"/><Relationship Id="rId15" Type="http://schemas.openxmlformats.org/officeDocument/2006/relationships/hyperlink" Target="http://hdjpg.ru/img/picture/Apr/19/756964553baadc98243ffb1b83714fd5/5.jpg" TargetMode="External"/><Relationship Id="rId10" Type="http://schemas.openxmlformats.org/officeDocument/2006/relationships/hyperlink" Target="http://s2.pic4you.ru/allimage/y2013/03-05/12216/3211773.png" TargetMode="External"/><Relationship Id="rId4" Type="http://schemas.openxmlformats.org/officeDocument/2006/relationships/hyperlink" Target="http://svt-magdalina.com.ua/sites/default/files/styles/large/public/ornament.png" TargetMode="External"/><Relationship Id="rId9" Type="http://schemas.openxmlformats.org/officeDocument/2006/relationships/hyperlink" Target="http://img-fotki.yandex.ru/get/6000/nadin5014.6a/0_5316e_6bf6752c_XL.png" TargetMode="External"/><Relationship Id="rId14" Type="http://schemas.openxmlformats.org/officeDocument/2006/relationships/hyperlink" Target="http://boombob.ru/img/picture/Nov/08/1cd15737e1ba39530a48435ae81c52c2/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Вы можете использовать данное оформление для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создания своих презентаций, но в своей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презентации вы должны указать источник шаблона: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Ушакова Виктория Викторовна,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учитель немецкого и английского языков,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МОУ «Лицей № 5»,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г. Железногорска, Курской области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i="1" dirty="0" err="1" smtClean="0">
                <a:solidFill>
                  <a:srgbClr val="C00000"/>
                </a:solidFill>
              </a:rPr>
              <a:t>cайт</a:t>
            </a:r>
            <a:r>
              <a:rPr lang="ru-RU" sz="2400" b="1" i="1" dirty="0" smtClean="0">
                <a:solidFill>
                  <a:srgbClr val="C00000"/>
                </a:solidFill>
              </a:rPr>
              <a:t>:</a:t>
            </a:r>
            <a:r>
              <a:rPr lang="ru-RU" sz="2400" b="1" i="1" dirty="0" smtClean="0">
                <a:solidFill>
                  <a:srgbClr val="C00000"/>
                </a:solidFill>
                <a:hlinkClick r:id="rId2"/>
              </a:rPr>
              <a:t> </a:t>
            </a:r>
            <a:r>
              <a:rPr lang="ru-RU" sz="2400" b="1" i="1" u="sng" dirty="0" smtClean="0">
                <a:hlinkClick r:id="rId2"/>
              </a:rPr>
              <a:t>http://uvv77.blogspot.ru/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Интернет-ресурсы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http://www.monsalvat.globalfolio.net/assets/trouver/orn/orn_0171.gif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3"/>
              </a:rPr>
              <a:t>http://mtdata.ru/u4/photoFB2D/20734785619-0/original.gif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4"/>
              </a:rPr>
              <a:t>http://svt-magdalina.com.ua/sites/default/files/styles/large/public/ornament.png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5"/>
              </a:rPr>
              <a:t>http://www.goktepeliler.com/vt22/images/273goktepeliler_kenarl_kl.png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6"/>
              </a:rPr>
              <a:t>http://www.goldenmary.ee/liturgical_texts/krest.png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7"/>
              </a:rPr>
              <a:t>http://pictures-hd8.ru/img/articles/May/14/f904004a2580d32f1b77730801a70395/10.jpg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8"/>
              </a:rPr>
              <a:t>http://img-fotki.yandex.ru/get/6720/47407354.cf8/0_13d1ae_5d1bbc0_orig.png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9"/>
              </a:rPr>
              <a:t>http://img-fotki.yandex.ru/get/6000/nadin5014.6a/0_5316e_6bf6752c_XL.png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0"/>
              </a:rPr>
              <a:t>http://s2.pic4you.ru/allimage/y2013/03-05/12216/3211773.png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1"/>
              </a:rPr>
              <a:t>http://up.picr.de/26433740nk.png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2"/>
              </a:rPr>
              <a:t>http://recueil-de-png.r.e.pic.centerblog.net/827df0fe.png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3"/>
              </a:rPr>
              <a:t>http://www.playcast.ru/uploads/2015/02/28/12370186.png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4"/>
              </a:rPr>
              <a:t>http://boombob.ru/img/picture/Nov/08/1cd15737e1ba39530a48435ae81c52c2/2.jpg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5"/>
              </a:rPr>
              <a:t>http://hdjpg.ru/img/picture/Apr/19/756964553baadc98243ffb1b83714fd5/5.jpg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6"/>
              </a:rPr>
              <a:t>http://img1.liveinternet.ru/images/attach/c/7/94/923/94923205_SR.png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7"/>
              </a:rPr>
              <a:t>http://s3.hostingkartinok.com/uploads/images/2013/08/801586dfb907710d254fad8cd9d5d485.png</a:t>
            </a:r>
            <a:endParaRPr lang="en-US" dirty="0" smtClean="0"/>
          </a:p>
          <a:p>
            <a:pPr>
              <a:buNone/>
            </a:pPr>
            <a:r>
              <a:rPr lang="en-US" u="sng" dirty="0" smtClean="0">
                <a:hlinkClick r:id="rId18"/>
              </a:rPr>
              <a:t>http://abload.de/img/png-altn-ayralar-595crcl.png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5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5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5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5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Тема50</Template>
  <TotalTime>2</TotalTime>
  <Words>100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Тема50</vt:lpstr>
      <vt:lpstr>Тема51</vt:lpstr>
      <vt:lpstr>Тема52</vt:lpstr>
      <vt:lpstr>Тема53</vt:lpstr>
      <vt:lpstr>Тема54</vt:lpstr>
      <vt:lpstr>Слайд 1</vt:lpstr>
      <vt:lpstr>Слайд 2</vt:lpstr>
      <vt:lpstr>Слайд 3</vt:lpstr>
      <vt:lpstr>Слайд 4</vt:lpstr>
      <vt:lpstr>Слайд 5</vt:lpstr>
      <vt:lpstr>Слайд 6</vt:lpstr>
      <vt:lpstr>Интернет-ресурсы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Viola</cp:lastModifiedBy>
  <cp:revision>2</cp:revision>
  <dcterms:created xsi:type="dcterms:W3CDTF">2017-01-02T18:43:42Z</dcterms:created>
  <dcterms:modified xsi:type="dcterms:W3CDTF">2017-01-03T08:18:00Z</dcterms:modified>
</cp:coreProperties>
</file>