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32" r:id="rId6"/>
    <p:sldMasterId id="2147483744" r:id="rId7"/>
  </p:sldMasterIdLst>
  <p:sldIdLst>
    <p:sldId id="256" r:id="rId8"/>
    <p:sldId id="258" r:id="rId9"/>
    <p:sldId id="257" r:id="rId10"/>
    <p:sldId id="266" r:id="rId11"/>
    <p:sldId id="260" r:id="rId12"/>
    <p:sldId id="261" r:id="rId13"/>
    <p:sldId id="262" r:id="rId14"/>
    <p:sldId id="265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FF"/>
    <a:srgbClr val="0099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2" autoAdjust="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uvv77.blogspot.ru/" TargetMode="Externa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5815/102699435.355/0_6e7d2_954f17b_S.jpg" TargetMode="External"/><Relationship Id="rId13" Type="http://schemas.openxmlformats.org/officeDocument/2006/relationships/hyperlink" Target="http://img-fotki.yandex.ru/get/6209/47407354.5b0/0_c9251_c2250d01_orig.png" TargetMode="External"/><Relationship Id="rId18" Type="http://schemas.openxmlformats.org/officeDocument/2006/relationships/hyperlink" Target="http://img-fotki.yandex.ru/get/6106/47407354.5b0/0_c9244_c9fa0c5e_orig.png" TargetMode="External"/><Relationship Id="rId3" Type="http://schemas.openxmlformats.org/officeDocument/2006/relationships/hyperlink" Target="http://img-fotki.yandex.ru/get/6207/47407354.5b0/0_c924b_1da13d3_orig.png" TargetMode="External"/><Relationship Id="rId21" Type="http://schemas.openxmlformats.org/officeDocument/2006/relationships/hyperlink" Target="http://proxy.whoisaaronbrown.com/proxy/http:/img-fotki.yandex.ru/get/4710/102699435.356/0_6e7db_cd929f9c_XL.jpg" TargetMode="External"/><Relationship Id="rId7" Type="http://schemas.openxmlformats.org/officeDocument/2006/relationships/hyperlink" Target="http://s4.hostingkartinok.com/uploads/images/2012/10/e2b69f17e81e2f0158f788546ab0181f.png" TargetMode="External"/><Relationship Id="rId12" Type="http://schemas.openxmlformats.org/officeDocument/2006/relationships/hyperlink" Target="http://img-fotki.yandex.ru/get/4521/102699435.356/0_6e7df_7eba3ac2_XL.jpg" TargetMode="External"/><Relationship Id="rId17" Type="http://schemas.openxmlformats.org/officeDocument/2006/relationships/hyperlink" Target="http://img-fotki.yandex.ru/get/5114/47407354.5b0/0_c9259_9055bed1_orig.png" TargetMode="External"/><Relationship Id="rId2" Type="http://schemas.openxmlformats.org/officeDocument/2006/relationships/hyperlink" Target="http://viacheslavstudio.prostoprint.com/static/products/full-6e09aa965654b17ab6fb8fe32de163b5.png" TargetMode="External"/><Relationship Id="rId16" Type="http://schemas.openxmlformats.org/officeDocument/2006/relationships/hyperlink" Target="http://mtdata.ru/u23/photoFE0C/20186513061-0/original.png" TargetMode="External"/><Relationship Id="rId20" Type="http://schemas.openxmlformats.org/officeDocument/2006/relationships/hyperlink" Target="http://s4.hostingkartinok.com/uploads/images/2012/10/1f6b3615ef3ee8adf1960987c34bf30e.png" TargetMode="External"/><Relationship Id="rId1" Type="http://schemas.openxmlformats.org/officeDocument/2006/relationships/slideLayout" Target="../slideLayouts/slideLayout68.xml"/><Relationship Id="rId6" Type="http://schemas.openxmlformats.org/officeDocument/2006/relationships/hyperlink" Target="http://img-fotki.yandex.ru/get/4521/102699435.356/0_6e7f5_e8024a99_S.jpg" TargetMode="External"/><Relationship Id="rId11" Type="http://schemas.openxmlformats.org/officeDocument/2006/relationships/hyperlink" Target="http://data14.i.gallery.ru/albums/gallery/134568-9fc3e-40689650-m750x740-uc520d.jpg" TargetMode="External"/><Relationship Id="rId5" Type="http://schemas.openxmlformats.org/officeDocument/2006/relationships/hyperlink" Target="http://data22.i.gallery.ru/albums/gallery/307491-1ec6c-66027175-m750x740-u9f422.jpg" TargetMode="External"/><Relationship Id="rId15" Type="http://schemas.openxmlformats.org/officeDocument/2006/relationships/hyperlink" Target="http://s1.hostingkartinok.com/uploads/images/2012/10/2927ae17956d83a8e6bea2e8d184ee3b.png" TargetMode="External"/><Relationship Id="rId10" Type="http://schemas.openxmlformats.org/officeDocument/2006/relationships/hyperlink" Target="http://g.io.ua/img_aa/large/3150/18/31501868.jpg" TargetMode="External"/><Relationship Id="rId19" Type="http://schemas.openxmlformats.org/officeDocument/2006/relationships/hyperlink" Target="http://s4.hostingkartinok.com/uploads/images/2012/10/d50757f15559b832b44e55952aa0cac8.png" TargetMode="External"/><Relationship Id="rId4" Type="http://schemas.openxmlformats.org/officeDocument/2006/relationships/hyperlink" Target="http://s1.hostingkartinok.com/uploads/images/2012/10/ffc253b769126a9fd5cdc40b8acfdbea.png" TargetMode="External"/><Relationship Id="rId9" Type="http://schemas.openxmlformats.org/officeDocument/2006/relationships/hyperlink" Target="http://img-fotki.yandex.ru/get/6108/47407354.5b0/0_c9255_d63178b6_orig.png" TargetMode="External"/><Relationship Id="rId14" Type="http://schemas.openxmlformats.org/officeDocument/2006/relationships/hyperlink" Target="http://img-fotki.yandex.ru/get/4521/102699435.355/0_6e7c5_9ec6ae9d_S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обобщения знаний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Выполнила: Ушакова Виктория Викторовна,</a:t>
            </a:r>
          </a:p>
          <a:p>
            <a:pPr algn="r"/>
            <a:r>
              <a:rPr lang="ru-RU" sz="1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учитель немецкого и английского языков,</a:t>
            </a:r>
          </a:p>
          <a:p>
            <a:pPr algn="r"/>
            <a:r>
              <a:rPr lang="ru-RU" sz="1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МОУ «Лицей № 5»,</a:t>
            </a:r>
          </a:p>
          <a:p>
            <a:pPr algn="r"/>
            <a:r>
              <a:rPr lang="ru-RU" sz="14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г. Железногорска Курской обл.</a:t>
            </a:r>
            <a:endParaRPr lang="ru-RU" sz="14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14414" y="642918"/>
            <a:ext cx="7072362" cy="1071562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рифмовке восстановите пропущенные слова: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1428736"/>
            <a:ext cx="768670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… bin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groß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Du   … 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klein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Schön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fein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lustig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seid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nett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traurig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Marsch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ins </a:t>
            </a:r>
            <a:r>
              <a:rPr lang="en-US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Bett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142873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Ich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2000240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bist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257174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4810" y="371475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0430" y="428625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4857760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Поставьте глагол  </a:t>
            </a:r>
            <a:r>
              <a:rPr lang="en-US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en-US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нужную форму:</a:t>
            </a:r>
            <a:endParaRPr lang="ru-RU" sz="28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69742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Peter    …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klug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Waldi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Albi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freundlich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…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besonders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groß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wissbegierig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hilfsbereit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lustig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traurig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Du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ordentlich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fleißig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1428736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1857364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235743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bin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292893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292893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3429000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seid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342900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3929066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bist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3042" y="4429132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Поставьте глагол  </a:t>
            </a:r>
            <a:r>
              <a:rPr lang="en-US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b="1" i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нужную форму:</a:t>
            </a:r>
            <a:endParaRPr lang="ru-RU" sz="28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69742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…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Gurken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Du 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Tomaten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…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Kartoffeln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Birnen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Es    …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Äpfel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…  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Nüsse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Ihr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Beeren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…   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alles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Nötige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Essen.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428736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1857364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hast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35743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292893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3429000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400050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44291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0166" y="500063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9" grpId="0" build="allAtOnce"/>
      <p:bldP spid="11" grpId="0" build="allAtOnce"/>
      <p:bldP spid="12" grpId="0" build="allAtOnce"/>
      <p:bldP spid="1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800000"/>
                </a:solidFill>
              </a:rPr>
              <a:t>Расставьте личные местоимения: </a:t>
            </a:r>
            <a:r>
              <a:rPr lang="en-US" sz="2400" b="1" i="1" dirty="0" err="1" smtClean="0">
                <a:solidFill>
                  <a:srgbClr val="800000"/>
                </a:solidFill>
              </a:rPr>
              <a:t>er</a:t>
            </a:r>
            <a:r>
              <a:rPr lang="en-US" sz="2400" b="1" i="1" dirty="0" smtClean="0">
                <a:solidFill>
                  <a:srgbClr val="800000"/>
                </a:solidFill>
              </a:rPr>
              <a:t>, </a:t>
            </a:r>
            <a:r>
              <a:rPr lang="en-US" sz="2400" b="1" i="1" dirty="0" err="1" smtClean="0">
                <a:solidFill>
                  <a:srgbClr val="800000"/>
                </a:solidFill>
              </a:rPr>
              <a:t>ich</a:t>
            </a:r>
            <a:r>
              <a:rPr lang="en-US" sz="2400" b="1" i="1" dirty="0" smtClean="0">
                <a:solidFill>
                  <a:srgbClr val="800000"/>
                </a:solidFill>
              </a:rPr>
              <a:t>, </a:t>
            </a:r>
            <a:r>
              <a:rPr lang="en-US" sz="2400" b="1" i="1" dirty="0" err="1" smtClean="0">
                <a:solidFill>
                  <a:srgbClr val="800000"/>
                </a:solidFill>
              </a:rPr>
              <a:t>wir</a:t>
            </a:r>
            <a:r>
              <a:rPr lang="en-US" sz="2400" b="1" i="1" dirty="0" smtClean="0">
                <a:solidFill>
                  <a:srgbClr val="800000"/>
                </a:solidFill>
              </a:rPr>
              <a:t>, </a:t>
            </a:r>
            <a:r>
              <a:rPr lang="en-US" sz="2400" b="1" i="1" dirty="0" err="1" smtClean="0">
                <a:solidFill>
                  <a:srgbClr val="800000"/>
                </a:solidFill>
              </a:rPr>
              <a:t>ihr</a:t>
            </a:r>
            <a:r>
              <a:rPr lang="en-US" sz="2400" b="1" i="1" dirty="0" smtClean="0">
                <a:solidFill>
                  <a:srgbClr val="800000"/>
                </a:solidFill>
              </a:rPr>
              <a:t>, du</a:t>
            </a:r>
            <a:endParaRPr lang="ru-RU" sz="2400" b="1" i="1" dirty="0">
              <a:solidFill>
                <a:srgbClr val="8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471726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liest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male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sprecht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arbeitest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schreibt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komme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turnen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4"/>
          <p:cNvSpPr>
            <a:spLocks noGrp="1"/>
          </p:cNvSpPr>
          <p:nvPr>
            <p:ph sz="half" idx="1"/>
          </p:nvPr>
        </p:nvSpPr>
        <p:spPr>
          <a:xfrm>
            <a:off x="3000364" y="1643050"/>
            <a:ext cx="2471726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spielen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lernt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malst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lesen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seht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fährt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lachen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spricht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gehe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fliegen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4"/>
          <p:cNvSpPr>
            <a:spLocks noGrp="1"/>
          </p:cNvSpPr>
          <p:nvPr>
            <p:ph sz="half" idx="1"/>
          </p:nvPr>
        </p:nvSpPr>
        <p:spPr>
          <a:xfrm>
            <a:off x="5715008" y="1714488"/>
            <a:ext cx="2471726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arbeitet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sitzen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rechnet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singen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lest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wohnst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lache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zählst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fliege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turnt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150017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du/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1928802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ich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2428868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8662" y="2786058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du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24" y="328612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3714752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ich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786" y="4143380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7554" y="157161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6116" y="2000240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8992" y="242886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du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7554" y="285749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8992" y="328612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0430" y="371475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57554" y="421481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8992" y="464344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57554" y="507207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ich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8992" y="550070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  <p:bldP spid="17" grpId="0" build="allAtOnce"/>
      <p:bldP spid="18" grpId="0" build="allAtOnce"/>
      <p:bldP spid="19" grpId="0" build="allAtOnce"/>
      <p:bldP spid="20" grpId="0" build="allAtOnce"/>
      <p:bldP spid="21" grpId="0" build="allAtOnce"/>
      <p:bldP spid="22" grpId="0" build="allAtOnce"/>
      <p:bldP spid="23" grpId="0" build="allAtOnce"/>
      <p:bldP spid="24" grpId="0" build="allAtOnce"/>
      <p:bldP spid="25" grpId="0" build="allAtOnce"/>
      <p:bldP spid="2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Вставьте пропущенные артикли: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Wolf.    …   Wolf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grau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Fuchs.  …   Fuchs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rot.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Eule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Eule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weis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Eichhörnchen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  …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Eichhörnchen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schön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Gurke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   …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Gurke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grün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Apfel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Apfel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süß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Bär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  …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Bär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braun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…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Nuss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 …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Nuss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hart.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8794" y="1500174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1500174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1928802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992" y="1928802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7356" y="235743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eine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7554" y="2357430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Die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7356" y="2786058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0562" y="2786058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Das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57356" y="328612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eine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3306" y="3286124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Die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57356" y="3714752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8992" y="3714752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7356" y="4071942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4678" y="4071942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7356" y="4572008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eine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6116" y="4572008"/>
            <a:ext cx="785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Die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1" grpId="0" build="allAtOnce"/>
      <p:bldP spid="12" grpId="0" build="allAtOnce"/>
      <p:bldP spid="14" grpId="0" build="allAtOnce"/>
      <p:bldP spid="15" grpId="0" build="allAtOnce"/>
      <p:bldP spid="16" grpId="0" build="allAtOnce"/>
      <p:bldP spid="17" grpId="0" build="allAtOnce"/>
      <p:bldP spid="18" grpId="0" build="allAtOnce"/>
      <p:bldP spid="19" grpId="0" build="allAtOnce"/>
      <p:bldP spid="20" grpId="0" build="allAtOnce"/>
      <p:bldP spid="21" grpId="0" build="allAtOnce"/>
      <p:bldP spid="22" grpId="0" build="allAtOnce"/>
      <p:bldP spid="23" grpId="0" build="allAtOnce"/>
      <p:bldP spid="24" grpId="0" build="allAtOnce"/>
      <p:bldP spid="2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1538" y="1000108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4857760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2071678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3071810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2857496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54" y="1000108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3042" y="4643446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074" y="2786058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0430" y="4714884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928670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15174" y="407194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480" y="2500306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00892" y="228599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29190" y="3643314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9190" y="785794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  <p:bldP spid="17" grpId="0" build="allAtOnce"/>
      <p:bldP spid="18" grpId="0" build="allAtOnce"/>
      <p:bldP spid="19" grpId="0" build="allAtOnce"/>
      <p:bldP spid="20" grpId="0" build="allAtOnce"/>
      <p:bldP spid="21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786742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можете использовать данное оформление для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 своих презентаций, но в своей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презентации вы должны указать источник шаблона: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Ушакова Виктория Викторовна,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немецкого и английского языков,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«Лицей № 5»,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Железногорска, Курской области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cайт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</a:p>
          <a:p>
            <a:pPr algn="ctr">
              <a:buNone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http://uvv77.blogspot.ru/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Интернет-ресурсы: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400948" cy="47149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400" dirty="0" smtClean="0">
                <a:hlinkClick r:id="rId2"/>
              </a:rPr>
              <a:t>http://viacheslavstudio.prostoprint.com/static/products/full-6e09aa965654b17ab6fb8fe32de163b5.png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http://img-fotki.yandex.ru/get/6207/47407354.5b0/0_c924b_1da13d3_orig.png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4"/>
              </a:rPr>
              <a:t>http://s1.hostingkartinok.com/uploads/images/2012/10/ffc253b769126a9fd5cdc40b8acfdbea.png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5"/>
              </a:rPr>
              <a:t>http://data22.i.gallery.ru/albums/gallery/307491-1ec6c-66027175-m750x740-u9f422.jpg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6"/>
              </a:rPr>
              <a:t>http://img-fotki.yandex.ru/get/4521/102699435.356/0_6e7f5_e8024a99_S.jpg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7"/>
              </a:rPr>
              <a:t>http://s4.hostingkartinok.com/uploads/images/2012/10/e2b69f17e81e2f0158f788546ab0181f.png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8"/>
              </a:rPr>
              <a:t>http://img-fotki.yandex.ru/get/5815/102699435.355/0_6e7d2_954f17b_S.jpg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9"/>
              </a:rPr>
              <a:t>http://img-fotki.yandex.ru/get/6108/47407354.5b0/0_c9255_d63178b6_orig.png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0"/>
              </a:rPr>
              <a:t>http://g.io.ua/img_aa/large/3150/18/31501868.jpg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1"/>
              </a:rPr>
              <a:t>http://data14.i.gallery.ru/albums/gallery/134568-9fc3e-40689650-m750x740-uc520d.jpg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2"/>
              </a:rPr>
              <a:t>http://img-fotki.yandex.ru/get/4521/102699435.356/0_6e7df_7eba3ac2_XL.jpg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3"/>
              </a:rPr>
              <a:t>http://img-fotki.yandex.ru/get/6209/47407354.5b0/0_c9251_c2250d01_orig.png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4"/>
              </a:rPr>
              <a:t>http://img-fotki.yandex.ru/get/4521/102699435.355/0_6e7c5_9ec6ae9d_S.jpg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5"/>
              </a:rPr>
              <a:t>http://s1.hostingkartinok.com/uploads/images/2012/10/2927ae17956d83a8e6bea2e8d184ee3b.png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6"/>
              </a:rPr>
              <a:t>http://mtdata.ru/u23/photoFE0C/20186513061-0/original.png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7"/>
              </a:rPr>
              <a:t>http://img-fotki.yandex.ru/get/5114/47407354.5b0/0_c9259_9055bed1_orig.png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8"/>
              </a:rPr>
              <a:t>http://img-fotki.yandex.ru/get/6106/47407354.5b0/0_c9244_c9fa0c5e_orig.png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9"/>
              </a:rPr>
              <a:t>http://s4.hostingkartinok.com/uploads/images/2012/10/d50757f15559b832b44e55952aa0cac8.png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20"/>
              </a:rPr>
              <a:t>http://s4.hostingkartinok.com/uploads/images/2012/10/1f6b3615ef3ee8adf1960987c34bf30e.png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21"/>
              </a:rPr>
              <a:t>http://proxy.whoisaaronbrown.com/proxy/http://img-fotki.yandex.ru/get/4710/102699435.356/0_6e7db_cd929f9c_XL.jpg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7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6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6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6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6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7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7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Тема72</Template>
  <TotalTime>122</TotalTime>
  <Words>493</Words>
  <Application>Microsoft Office PowerPoint</Application>
  <PresentationFormat>Экран (4:3)</PresentationFormat>
  <Paragraphs>168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Тема72</vt:lpstr>
      <vt:lpstr>Тема65</vt:lpstr>
      <vt:lpstr>Тема67</vt:lpstr>
      <vt:lpstr>Тема68</vt:lpstr>
      <vt:lpstr>Тема69</vt:lpstr>
      <vt:lpstr>Тема70</vt:lpstr>
      <vt:lpstr>Тема71</vt:lpstr>
      <vt:lpstr>Урок обобщения знаний</vt:lpstr>
      <vt:lpstr>В рифмовке восстановите пропущенные слова:</vt:lpstr>
      <vt:lpstr>Поставьте глагол  “sein” в нужную форму:</vt:lpstr>
      <vt:lpstr>Поставьте глагол  “haben” в нужную форму:</vt:lpstr>
      <vt:lpstr>Расставьте личные местоимения: er, ich, wir, ihr, du</vt:lpstr>
      <vt:lpstr>Вставьте пропущенные артикли:</vt:lpstr>
      <vt:lpstr>Слайд 7</vt:lpstr>
      <vt:lpstr>Слайд 8</vt:lpstr>
      <vt:lpstr>Интернет-ресурсы: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Viola</cp:lastModifiedBy>
  <cp:revision>16</cp:revision>
  <dcterms:created xsi:type="dcterms:W3CDTF">2017-01-29T16:44:19Z</dcterms:created>
  <dcterms:modified xsi:type="dcterms:W3CDTF">2017-02-11T16:34:40Z</dcterms:modified>
</cp:coreProperties>
</file>