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FD417-7E6B-4018-A61D-B4687030BF3C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D557E-A2B6-424F-8FE3-C44535F45B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D557E-A2B6-424F-8FE3-C44535F45B4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9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6" y="0"/>
            <a:ext cx="5500694" cy="6858000"/>
          </a:xfrm>
        </p:spPr>
        <p:txBody>
          <a:bodyPr>
            <a:normAutofit/>
          </a:bodyPr>
          <a:lstStyle/>
          <a:p>
            <a:r>
              <a:rPr lang="ru-RU" b="1" dirty="0" smtClean="0"/>
              <a:t>Юнна Петровна </a:t>
            </a:r>
            <a:r>
              <a:rPr lang="ru-RU" b="1" dirty="0" err="1" smtClean="0"/>
              <a:t>Мориц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«Пузатый чайник». </a:t>
            </a:r>
            <a:br>
              <a:rPr lang="ru-RU" b="1" dirty="0" smtClean="0"/>
            </a:br>
            <a:r>
              <a:rPr lang="ru-RU" b="1" dirty="0" smtClean="0"/>
              <a:t>Художественный образ чайника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dirty="0" smtClean="0"/>
              <a:t>Урок подготовила Сорокина Д. И.</a:t>
            </a:r>
            <a:br>
              <a:rPr lang="ru-RU" sz="2700" b="1" dirty="0" smtClean="0"/>
            </a:br>
            <a:r>
              <a:rPr lang="ru-RU" sz="2700" b="1" dirty="0" smtClean="0"/>
              <a:t>МАОУ «Гимназия №42», г. Кемерово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0136518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1176"/>
            <a:ext cx="3718399" cy="4976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r>
              <a:rPr lang="ru-RU" dirty="0" smtClean="0"/>
              <a:t>систематизируем знания об изученных изобразительных средствах.</a:t>
            </a:r>
          </a:p>
          <a:p>
            <a:r>
              <a:rPr lang="ru-RU" dirty="0" smtClean="0"/>
              <a:t>выразительное чтение стихотворения Ю.П. </a:t>
            </a:r>
            <a:r>
              <a:rPr lang="ru-RU" dirty="0" err="1" smtClean="0"/>
              <a:t>Мориц</a:t>
            </a:r>
            <a:r>
              <a:rPr lang="ru-RU" dirty="0" smtClean="0"/>
              <a:t> «Пузатый чайник».</a:t>
            </a:r>
          </a:p>
          <a:p>
            <a:r>
              <a:rPr lang="ru-RU" dirty="0" smtClean="0"/>
              <a:t>анализ стихотворения.</a:t>
            </a:r>
          </a:p>
          <a:p>
            <a:r>
              <a:rPr lang="ru-RU" dirty="0" smtClean="0"/>
              <a:t>работаем в парах: выделить изобразительные средства в стихотворении. </a:t>
            </a:r>
          </a:p>
          <a:p>
            <a:r>
              <a:rPr lang="ru-RU" dirty="0" smtClean="0"/>
              <a:t>даём определение термину «Художественный образ».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46" y="1142984"/>
            <a:ext cx="9144000" cy="43683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критерии выразительного чтения: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5257800"/>
          </a:xfrm>
        </p:spPr>
        <p:txBody>
          <a:bodyPr>
            <a:normAutofit/>
          </a:bodyPr>
          <a:lstStyle/>
          <a:p>
            <a:r>
              <a:rPr lang="ru-RU" dirty="0" smtClean="0"/>
              <a:t>Знание текста</a:t>
            </a:r>
          </a:p>
          <a:p>
            <a:r>
              <a:rPr lang="ru-RU" dirty="0" smtClean="0"/>
              <a:t>Безошибочность</a:t>
            </a:r>
          </a:p>
          <a:p>
            <a:r>
              <a:rPr lang="ru-RU" dirty="0" smtClean="0"/>
              <a:t>Выразительность (умение выделять голосом ключевые слова, делать паузы, менять интонацию, выбирать адекватные смыслу произведения громкость и темп чтения, создавать ритмический рисунок)</a:t>
            </a:r>
          </a:p>
          <a:p>
            <a:r>
              <a:rPr lang="ru-RU" dirty="0" smtClean="0"/>
              <a:t>Осознанность (понимание того, что читается).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Юнна Петровна </a:t>
            </a:r>
            <a:r>
              <a:rPr lang="ru-RU" b="1" dirty="0" err="1" smtClean="0"/>
              <a:t>Мориц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«Пузатый чайник»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Учебник, </a:t>
            </a:r>
          </a:p>
          <a:p>
            <a:pPr>
              <a:buNone/>
            </a:pPr>
            <a:r>
              <a:rPr lang="ru-RU" dirty="0" smtClean="0"/>
              <a:t>страница 92</a:t>
            </a:r>
            <a:endParaRPr lang="ru-RU" dirty="0"/>
          </a:p>
        </p:txBody>
      </p:sp>
      <p:pic>
        <p:nvPicPr>
          <p:cNvPr id="4" name="Рисунок 3" descr="moric_jun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050" y="1552575"/>
            <a:ext cx="5314950" cy="5305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357958"/>
          </a:xfrm>
        </p:spPr>
        <p:txBody>
          <a:bodyPr>
            <a:normAutofit/>
          </a:bodyPr>
          <a:lstStyle/>
          <a:p>
            <a:pPr lvl="0"/>
            <a:r>
              <a:rPr lang="ru-RU" sz="4000" dirty="0" smtClean="0"/>
              <a:t>О чем нам рассказывает этот текст? Каков замысел автора? </a:t>
            </a:r>
          </a:p>
          <a:p>
            <a:pPr lvl="0"/>
            <a:r>
              <a:rPr lang="ru-RU" sz="4000" dirty="0" smtClean="0"/>
              <a:t>Что общего и чем отличается образ чайника в стихотворении </a:t>
            </a:r>
            <a:r>
              <a:rPr lang="ru-RU" sz="4000" dirty="0" err="1" smtClean="0"/>
              <a:t>Мориц</a:t>
            </a:r>
            <a:r>
              <a:rPr lang="ru-RU" sz="4000" dirty="0" smtClean="0"/>
              <a:t> и в произведении Г.-Х. </a:t>
            </a:r>
            <a:r>
              <a:rPr lang="ru-RU" sz="4000" dirty="0" err="1" smtClean="0"/>
              <a:t>Андерсона</a:t>
            </a:r>
            <a:r>
              <a:rPr lang="ru-RU" sz="4000" dirty="0" smtClean="0"/>
              <a:t>. </a:t>
            </a:r>
          </a:p>
          <a:p>
            <a:pPr lvl="0"/>
            <a:r>
              <a:rPr lang="ru-RU" sz="4000" dirty="0" smtClean="0"/>
              <a:t>Объединитесь в пары и найдите в тексте разные средства художественной выразительности. Для чего эти средства использует автор?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Художественный</a:t>
            </a:r>
            <a:r>
              <a:rPr lang="ru-RU" dirty="0" smtClean="0"/>
              <a:t> </a:t>
            </a:r>
            <a:r>
              <a:rPr lang="ru-RU" b="1" i="1" dirty="0" smtClean="0"/>
              <a:t>образ</a:t>
            </a:r>
            <a:r>
              <a:rPr lang="ru-RU" dirty="0" smtClean="0"/>
              <a:t> – </a:t>
            </a:r>
            <a:r>
              <a:rPr lang="ru-RU" dirty="0" err="1" smtClean="0"/>
              <a:t>это_____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Опорные слова:</a:t>
            </a:r>
          </a:p>
          <a:p>
            <a:pPr>
              <a:buNone/>
            </a:pPr>
            <a:r>
              <a:rPr lang="ru-RU" dirty="0" smtClean="0"/>
              <a:t>Художественная мысль</a:t>
            </a:r>
          </a:p>
          <a:p>
            <a:pPr>
              <a:buNone/>
            </a:pPr>
            <a:r>
              <a:rPr lang="ru-RU" dirty="0" smtClean="0"/>
              <a:t>Выразительные средства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Выучить стихотворение Ю.П. </a:t>
            </a:r>
            <a:r>
              <a:rPr lang="ru-RU" dirty="0" err="1" smtClean="0"/>
              <a:t>Мориц</a:t>
            </a:r>
            <a:r>
              <a:rPr lang="ru-RU" dirty="0" smtClean="0"/>
              <a:t> «Пузатый чайник».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166</Words>
  <PresentationFormat>Экран (4:3)</PresentationFormat>
  <Paragraphs>25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Юнна Петровна Мориц  «Пузатый чайник».  Художественный образ чайника.   Урок подготовила Сорокина Д. И. МАОУ «Гимназия №42», г. Кемерово</vt:lpstr>
      <vt:lpstr>План работы:</vt:lpstr>
      <vt:lpstr>Слайд 3</vt:lpstr>
      <vt:lpstr>критерии выразительного чтения:</vt:lpstr>
      <vt:lpstr>Юнна Петровна Мориц  «Пузатый чайник»</vt:lpstr>
      <vt:lpstr>Слайд 6</vt:lpstr>
      <vt:lpstr>Художественный образ – это_____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Юнна Петровна Мориц  «Пузатый чайник».  Художественный образ чайника.</dc:title>
  <dc:creator>Дарья Игоревна Сорокина</dc:creator>
  <cp:lastModifiedBy>гость</cp:lastModifiedBy>
  <cp:revision>2</cp:revision>
  <dcterms:created xsi:type="dcterms:W3CDTF">2016-12-15T03:19:02Z</dcterms:created>
  <dcterms:modified xsi:type="dcterms:W3CDTF">2017-02-11T04:31:56Z</dcterms:modified>
</cp:coreProperties>
</file>