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9" autoAdjust="0"/>
    <p:restoredTop sz="94660"/>
  </p:normalViewPr>
  <p:slideViewPr>
    <p:cSldViewPr>
      <p:cViewPr varScale="1">
        <p:scale>
          <a:sx n="69" d="100"/>
          <a:sy n="69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media10.wav"/><Relationship Id="rId7" Type="http://schemas.openxmlformats.org/officeDocument/2006/relationships/image" Target="../media/image2.png"/><Relationship Id="rId2" Type="http://schemas.microsoft.com/office/2007/relationships/media" Target="../media/media10.wav"/><Relationship Id="rId1" Type="http://schemas.openxmlformats.org/officeDocument/2006/relationships/tags" Target="../tags/tag2.xml"/><Relationship Id="rId6" Type="http://schemas.openxmlformats.org/officeDocument/2006/relationships/image" Target="../media/image5.jpg"/><Relationship Id="rId5" Type="http://schemas.openxmlformats.org/officeDocument/2006/relationships/image" Target="../media/image1.jpg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2.wav"/><Relationship Id="rId7" Type="http://schemas.openxmlformats.org/officeDocument/2006/relationships/image" Target="../media/image5.jpg"/><Relationship Id="rId2" Type="http://schemas.microsoft.com/office/2007/relationships/media" Target="../media/media2.wav"/><Relationship Id="rId1" Type="http://schemas.openxmlformats.org/officeDocument/2006/relationships/tags" Target="../tags/tag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2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2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2.pn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2.pn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2.pn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2.pn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За грибами в лес пойдем.</a:t>
            </a:r>
            <a:endParaRPr lang="ru-RU" b="1" dirty="0">
              <a:solidFill>
                <a:srgbClr val="0066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8712968" cy="5616624"/>
          </a:xfrm>
        </p:spPr>
      </p:pic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72400" y="5949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651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1975">
        <p:cut/>
      </p:transition>
    </mc:Choice>
    <mc:Fallback>
      <p:transition advTm="21975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4152" objId="5"/>
        <p14:stopEvt time="21757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32656"/>
            <a:ext cx="7776864" cy="63367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32656"/>
            <a:ext cx="7776864" cy="6336704"/>
          </a:xfrm>
          <a:prstGeom prst="rect">
            <a:avLst/>
          </a:prstGeom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78982" y="6236002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68891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474"/>
    </mc:Choice>
    <mc:Fallback>
      <p:transition spd="slow" advTm="144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6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311" objId="4"/>
        <p14:stopEvt time="13149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 Грибник</a:t>
            </a:r>
            <a:endParaRPr lang="ru-RU" b="1" dirty="0">
              <a:solidFill>
                <a:srgbClr val="0066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5616624" cy="3168352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365104"/>
            <a:ext cx="2952328" cy="230425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365104"/>
            <a:ext cx="3168352" cy="2304256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501220" y="62484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7174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2245">
        <p:cut/>
      </p:transition>
    </mc:Choice>
    <mc:Fallback>
      <p:transition advTm="22245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84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  <p:extLst>
    <p:ext uri="{E180D4A7-C9FB-4DFB-919C-405C955672EB}">
      <p14:showEvtLst xmlns:p14="http://schemas.microsoft.com/office/powerpoint/2010/main">
        <p14:playEvt time="3667" objId="3"/>
        <p14:stopEvt time="22245" objId="3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332656"/>
            <a:ext cx="6731000" cy="6336704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34400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187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259"/>
    </mc:Choice>
    <mc:Fallback>
      <p:transition spd="slow" advTm="14259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534" objId="3"/>
        <p14:stopEvt time="14201" objId="3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4664"/>
            <a:ext cx="6912768" cy="6264696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34400" y="62360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789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075"/>
    </mc:Choice>
    <mc:Fallback>
      <p:transition spd="slow" advTm="13075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837" objId="3"/>
        <p14:stopEvt time="13075" objId="3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76672"/>
            <a:ext cx="6840760" cy="5904656"/>
          </a:xfrm>
          <a:prstGeom prst="rect">
            <a:avLst/>
          </a:prstGeom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8424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80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441"/>
    </mc:Choice>
    <mc:Fallback>
      <p:transition spd="slow" advTm="13441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592" objId="4"/>
        <p14:stopEvt time="12699" objId="4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5" y="332656"/>
            <a:ext cx="6840759" cy="6264696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34400" y="62925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131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530"/>
    </mc:Choice>
    <mc:Fallback>
      <p:transition spd="slow" advTm="1653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106" objId="3"/>
        <p14:stopEvt time="16530" objId="3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76672"/>
            <a:ext cx="7410400" cy="5976664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34400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87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530"/>
    </mc:Choice>
    <mc:Fallback>
      <p:transition spd="slow" advTm="1853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632" objId="3"/>
        <p14:stopEvt time="18075" objId="3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332656"/>
            <a:ext cx="6731000" cy="6264696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8424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64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356"/>
    </mc:Choice>
    <mc:Fallback>
      <p:transition spd="slow" advTm="14356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733" objId="3"/>
        <p14:stopEvt time="13425" objId="3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548680"/>
            <a:ext cx="6912768" cy="5976664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34400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378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840"/>
    </mc:Choice>
    <mc:Fallback>
      <p:transition spd="slow" advTm="1584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3138" objId="3"/>
        <p14:stopEvt time="15840" objId="3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8.9|2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4"/>
</p:tagLst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162</TotalTime>
  <Words>8</Words>
  <Application>Microsoft Office PowerPoint</Application>
  <PresentationFormat>Экран (4:3)</PresentationFormat>
  <Paragraphs>2</Paragraphs>
  <Slides>10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 грибами в лес пойдем.</vt:lpstr>
      <vt:lpstr> Грибник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 грибами в лес пойдем.</dc:title>
  <dc:creator>юз</dc:creator>
  <cp:lastModifiedBy>юз</cp:lastModifiedBy>
  <cp:revision>13</cp:revision>
  <dcterms:created xsi:type="dcterms:W3CDTF">2015-09-20T17:26:03Z</dcterms:created>
  <dcterms:modified xsi:type="dcterms:W3CDTF">2015-09-21T08:50:38Z</dcterms:modified>
</cp:coreProperties>
</file>