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notesMasterIdLst>
    <p:notesMasterId r:id="rId13"/>
  </p:notesMasterIdLst>
  <p:sldIdLst>
    <p:sldId id="302" r:id="rId2"/>
    <p:sldId id="304" r:id="rId3"/>
    <p:sldId id="300" r:id="rId4"/>
    <p:sldId id="282" r:id="rId5"/>
    <p:sldId id="289" r:id="rId6"/>
    <p:sldId id="291" r:id="rId7"/>
    <p:sldId id="293" r:id="rId8"/>
    <p:sldId id="264" r:id="rId9"/>
    <p:sldId id="278" r:id="rId10"/>
    <p:sldId id="276" r:id="rId11"/>
    <p:sldId id="274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FF9933"/>
    <a:srgbClr val="990000"/>
    <a:srgbClr val="FFFF0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6271" autoAdjust="0"/>
    <p:restoredTop sz="94590" autoAdjust="0"/>
  </p:normalViewPr>
  <p:slideViewPr>
    <p:cSldViewPr>
      <p:cViewPr varScale="1">
        <p:scale>
          <a:sx n="73" d="100"/>
          <a:sy n="73" d="100"/>
        </p:scale>
        <p:origin x="-1555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9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5" d="100"/>
        <a:sy n="4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52A397-5674-4CB7-8C5F-DB2442D69D1C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76BD1F-A410-4562-8C6C-90697C5D17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252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568450" y="4454525"/>
            <a:ext cx="7573963" cy="952500"/>
          </a:xfrm>
          <a:prstGeom prst="rect">
            <a:avLst/>
          </a:prstGeom>
          <a:solidFill>
            <a:schemeClr val="bg2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2400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6415088"/>
            <a:ext cx="9142413" cy="441325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2400"/>
          </a:p>
        </p:txBody>
      </p:sp>
      <p:sp>
        <p:nvSpPr>
          <p:cNvPr id="6" name="Freeform 4"/>
          <p:cNvSpPr>
            <a:spLocks/>
          </p:cNvSpPr>
          <p:nvPr/>
        </p:nvSpPr>
        <p:spPr bwMode="auto">
          <a:xfrm>
            <a:off x="7573963" y="5902325"/>
            <a:ext cx="1570037" cy="955675"/>
          </a:xfrm>
          <a:custGeom>
            <a:avLst/>
            <a:gdLst/>
            <a:ahLst/>
            <a:cxnLst>
              <a:cxn ang="0">
                <a:pos x="243" y="0"/>
              </a:cxn>
              <a:cxn ang="0">
                <a:pos x="988" y="346"/>
              </a:cxn>
              <a:cxn ang="0">
                <a:pos x="953" y="600"/>
              </a:cxn>
              <a:cxn ang="0">
                <a:pos x="0" y="601"/>
              </a:cxn>
              <a:cxn ang="0">
                <a:pos x="243" y="0"/>
              </a:cxn>
            </a:cxnLst>
            <a:rect l="0" t="0" r="r" b="b"/>
            <a:pathLst>
              <a:path w="989" h="602">
                <a:moveTo>
                  <a:pt x="243" y="0"/>
                </a:moveTo>
                <a:lnTo>
                  <a:pt x="988" y="346"/>
                </a:lnTo>
                <a:lnTo>
                  <a:pt x="953" y="600"/>
                </a:lnTo>
                <a:lnTo>
                  <a:pt x="0" y="601"/>
                </a:lnTo>
                <a:lnTo>
                  <a:pt x="243" y="0"/>
                </a:lnTo>
              </a:path>
            </a:pathLst>
          </a:custGeom>
          <a:solidFill>
            <a:schemeClr val="tx1">
              <a:alpha val="50000"/>
            </a:scheme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7575550" y="6176963"/>
            <a:ext cx="1568450" cy="681037"/>
          </a:xfrm>
          <a:custGeom>
            <a:avLst/>
            <a:gdLst/>
            <a:ahLst/>
            <a:cxnLst>
              <a:cxn ang="0">
                <a:pos x="0" y="428"/>
              </a:cxn>
              <a:cxn ang="0">
                <a:pos x="427" y="0"/>
              </a:cxn>
              <a:cxn ang="0">
                <a:pos x="987" y="219"/>
              </a:cxn>
              <a:cxn ang="0">
                <a:pos x="987" y="428"/>
              </a:cxn>
              <a:cxn ang="0">
                <a:pos x="0" y="428"/>
              </a:cxn>
            </a:cxnLst>
            <a:rect l="0" t="0" r="r" b="b"/>
            <a:pathLst>
              <a:path w="988" h="429">
                <a:moveTo>
                  <a:pt x="0" y="428"/>
                </a:moveTo>
                <a:lnTo>
                  <a:pt x="427" y="0"/>
                </a:lnTo>
                <a:lnTo>
                  <a:pt x="987" y="219"/>
                </a:lnTo>
                <a:lnTo>
                  <a:pt x="987" y="428"/>
                </a:lnTo>
                <a:lnTo>
                  <a:pt x="0" y="428"/>
                </a:lnTo>
              </a:path>
            </a:pathLst>
          </a:custGeom>
          <a:solidFill>
            <a:schemeClr val="folHlink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2413" cy="12954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2400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0" y="0"/>
            <a:ext cx="2211388" cy="6858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392" y="240"/>
              </a:cxn>
              <a:cxn ang="0">
                <a:pos x="288" y="4319"/>
              </a:cxn>
              <a:cxn ang="0">
                <a:pos x="0" y="4319"/>
              </a:cxn>
              <a:cxn ang="0">
                <a:pos x="0" y="0"/>
              </a:cxn>
            </a:cxnLst>
            <a:rect l="0" t="0" r="r" b="b"/>
            <a:pathLst>
              <a:path w="1393" h="4320">
                <a:moveTo>
                  <a:pt x="0" y="0"/>
                </a:moveTo>
                <a:lnTo>
                  <a:pt x="1392" y="240"/>
                </a:lnTo>
                <a:lnTo>
                  <a:pt x="288" y="4319"/>
                </a:lnTo>
                <a:lnTo>
                  <a:pt x="0" y="4319"/>
                </a:lnTo>
                <a:lnTo>
                  <a:pt x="0" y="0"/>
                </a:lnTo>
              </a:path>
            </a:pathLst>
          </a:custGeom>
          <a:solidFill>
            <a:schemeClr val="tx1">
              <a:alpha val="50000"/>
            </a:scheme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3175" y="-15875"/>
            <a:ext cx="1522413" cy="6873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58" y="346"/>
              </a:cxn>
              <a:cxn ang="0">
                <a:pos x="286" y="4329"/>
              </a:cxn>
              <a:cxn ang="0">
                <a:pos x="0" y="4329"/>
              </a:cxn>
              <a:cxn ang="0">
                <a:pos x="0" y="0"/>
              </a:cxn>
            </a:cxnLst>
            <a:rect l="0" t="0" r="r" b="b"/>
            <a:pathLst>
              <a:path w="959" h="4330">
                <a:moveTo>
                  <a:pt x="0" y="0"/>
                </a:moveTo>
                <a:lnTo>
                  <a:pt x="958" y="346"/>
                </a:lnTo>
                <a:lnTo>
                  <a:pt x="286" y="4329"/>
                </a:lnTo>
                <a:lnTo>
                  <a:pt x="0" y="4329"/>
                </a:lnTo>
                <a:lnTo>
                  <a:pt x="0" y="0"/>
                </a:lnTo>
              </a:path>
            </a:pathLst>
          </a:custGeom>
          <a:solidFill>
            <a:schemeClr val="folHlink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8248" name="Rectangle 8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38253" name="Rectangle 1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00200" y="4495800"/>
            <a:ext cx="6781800" cy="914400"/>
          </a:xfrm>
          <a:ln w="12700" cap="sq">
            <a:headEnd type="none" w="sm" len="sm"/>
            <a:tailEnd type="none" w="sm" len="sm"/>
          </a:ln>
        </p:spPr>
        <p:txBody>
          <a:bodyPr lIns="91440" tIns="45720" rIns="91440" bIns="45720" anchor="ctr"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772400" y="6415088"/>
            <a:ext cx="1371600" cy="4238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6F0DE0-F735-4B76-9A96-DBA59E1BA9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2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22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851D7E-9F79-401B-941A-C6B569DD57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22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69163" y="0"/>
            <a:ext cx="1716087" cy="60785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17725" y="0"/>
            <a:ext cx="4999038" cy="60785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F67041-0393-4AAB-87B9-B150F2FB80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22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BC23BF-DF37-4D81-8BD5-DE60273174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22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27D49-1ED3-4C29-B341-F1314F9675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22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209800" y="1927225"/>
            <a:ext cx="3311525" cy="4151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673725" y="1927225"/>
            <a:ext cx="3311525" cy="4151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C6CD0-7F79-4160-9F0F-129EACDEEB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22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E9007-AC9C-48D5-BFA1-AE6F6DC175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22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7F8AA4-0FE9-4376-9A71-E80DE24710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22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78DDB-64C2-4043-91BA-16AC792A21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22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E17C56-E747-4811-9185-A03169B966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22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3C60B2-3360-4819-B6C5-521D33F2FA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22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ChangeArrowheads="1"/>
          </p:cNvSpPr>
          <p:nvPr/>
        </p:nvSpPr>
        <p:spPr bwMode="auto">
          <a:xfrm>
            <a:off x="0" y="6415088"/>
            <a:ext cx="9142413" cy="441325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2400"/>
          </a:p>
        </p:txBody>
      </p:sp>
      <p:sp>
        <p:nvSpPr>
          <p:cNvPr id="137219" name="Freeform 3"/>
          <p:cNvSpPr>
            <a:spLocks/>
          </p:cNvSpPr>
          <p:nvPr/>
        </p:nvSpPr>
        <p:spPr bwMode="auto">
          <a:xfrm>
            <a:off x="7573963" y="5902325"/>
            <a:ext cx="1570037" cy="955675"/>
          </a:xfrm>
          <a:custGeom>
            <a:avLst/>
            <a:gdLst/>
            <a:ahLst/>
            <a:cxnLst>
              <a:cxn ang="0">
                <a:pos x="243" y="0"/>
              </a:cxn>
              <a:cxn ang="0">
                <a:pos x="988" y="346"/>
              </a:cxn>
              <a:cxn ang="0">
                <a:pos x="953" y="600"/>
              </a:cxn>
              <a:cxn ang="0">
                <a:pos x="0" y="601"/>
              </a:cxn>
              <a:cxn ang="0">
                <a:pos x="243" y="0"/>
              </a:cxn>
            </a:cxnLst>
            <a:rect l="0" t="0" r="r" b="b"/>
            <a:pathLst>
              <a:path w="989" h="602">
                <a:moveTo>
                  <a:pt x="243" y="0"/>
                </a:moveTo>
                <a:lnTo>
                  <a:pt x="988" y="346"/>
                </a:lnTo>
                <a:lnTo>
                  <a:pt x="953" y="600"/>
                </a:lnTo>
                <a:lnTo>
                  <a:pt x="0" y="601"/>
                </a:lnTo>
                <a:lnTo>
                  <a:pt x="243" y="0"/>
                </a:lnTo>
              </a:path>
            </a:pathLst>
          </a:custGeom>
          <a:solidFill>
            <a:schemeClr val="tx1">
              <a:alpha val="50000"/>
            </a:scheme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7220" name="Freeform 4"/>
          <p:cNvSpPr>
            <a:spLocks/>
          </p:cNvSpPr>
          <p:nvPr/>
        </p:nvSpPr>
        <p:spPr bwMode="auto">
          <a:xfrm>
            <a:off x="7575550" y="6176963"/>
            <a:ext cx="1568450" cy="681037"/>
          </a:xfrm>
          <a:custGeom>
            <a:avLst/>
            <a:gdLst/>
            <a:ahLst/>
            <a:cxnLst>
              <a:cxn ang="0">
                <a:pos x="0" y="428"/>
              </a:cxn>
              <a:cxn ang="0">
                <a:pos x="427" y="0"/>
              </a:cxn>
              <a:cxn ang="0">
                <a:pos x="987" y="219"/>
              </a:cxn>
              <a:cxn ang="0">
                <a:pos x="987" y="428"/>
              </a:cxn>
              <a:cxn ang="0">
                <a:pos x="0" y="428"/>
              </a:cxn>
            </a:cxnLst>
            <a:rect l="0" t="0" r="r" b="b"/>
            <a:pathLst>
              <a:path w="988" h="429">
                <a:moveTo>
                  <a:pt x="0" y="428"/>
                </a:moveTo>
                <a:lnTo>
                  <a:pt x="427" y="0"/>
                </a:lnTo>
                <a:lnTo>
                  <a:pt x="987" y="219"/>
                </a:lnTo>
                <a:lnTo>
                  <a:pt x="987" y="428"/>
                </a:lnTo>
                <a:lnTo>
                  <a:pt x="0" y="428"/>
                </a:lnTo>
              </a:path>
            </a:pathLst>
          </a:custGeom>
          <a:solidFill>
            <a:schemeClr val="folHlink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7221" name="Rectangle 5"/>
          <p:cNvSpPr>
            <a:spLocks noChangeArrowheads="1"/>
          </p:cNvSpPr>
          <p:nvPr/>
        </p:nvSpPr>
        <p:spPr bwMode="auto">
          <a:xfrm>
            <a:off x="0" y="0"/>
            <a:ext cx="9142413" cy="12954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2400"/>
          </a:p>
        </p:txBody>
      </p:sp>
      <p:sp>
        <p:nvSpPr>
          <p:cNvPr id="137222" name="Freeform 6"/>
          <p:cNvSpPr>
            <a:spLocks/>
          </p:cNvSpPr>
          <p:nvPr/>
        </p:nvSpPr>
        <p:spPr bwMode="auto">
          <a:xfrm>
            <a:off x="0" y="0"/>
            <a:ext cx="2211388" cy="6858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392" y="240"/>
              </a:cxn>
              <a:cxn ang="0">
                <a:pos x="288" y="4319"/>
              </a:cxn>
              <a:cxn ang="0">
                <a:pos x="0" y="4319"/>
              </a:cxn>
              <a:cxn ang="0">
                <a:pos x="0" y="0"/>
              </a:cxn>
            </a:cxnLst>
            <a:rect l="0" t="0" r="r" b="b"/>
            <a:pathLst>
              <a:path w="1393" h="4320">
                <a:moveTo>
                  <a:pt x="0" y="0"/>
                </a:moveTo>
                <a:lnTo>
                  <a:pt x="1392" y="240"/>
                </a:lnTo>
                <a:lnTo>
                  <a:pt x="288" y="4319"/>
                </a:lnTo>
                <a:lnTo>
                  <a:pt x="0" y="4319"/>
                </a:lnTo>
                <a:lnTo>
                  <a:pt x="0" y="0"/>
                </a:lnTo>
              </a:path>
            </a:pathLst>
          </a:custGeom>
          <a:solidFill>
            <a:schemeClr val="tx1">
              <a:alpha val="50000"/>
            </a:scheme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722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79438" y="6415088"/>
            <a:ext cx="159385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722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27263" y="6415088"/>
            <a:ext cx="5091112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117725" y="0"/>
            <a:ext cx="6867525" cy="106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7226" name="Freeform 10"/>
          <p:cNvSpPr>
            <a:spLocks/>
          </p:cNvSpPr>
          <p:nvPr/>
        </p:nvSpPr>
        <p:spPr bwMode="auto">
          <a:xfrm>
            <a:off x="0" y="-15875"/>
            <a:ext cx="1522413" cy="6873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58" y="346"/>
              </a:cxn>
              <a:cxn ang="0">
                <a:pos x="286" y="4329"/>
              </a:cxn>
              <a:cxn ang="0">
                <a:pos x="0" y="4329"/>
              </a:cxn>
              <a:cxn ang="0">
                <a:pos x="0" y="0"/>
              </a:cxn>
            </a:cxnLst>
            <a:rect l="0" t="0" r="r" b="b"/>
            <a:pathLst>
              <a:path w="959" h="4330">
                <a:moveTo>
                  <a:pt x="0" y="0"/>
                </a:moveTo>
                <a:lnTo>
                  <a:pt x="958" y="346"/>
                </a:lnTo>
                <a:lnTo>
                  <a:pt x="286" y="4329"/>
                </a:lnTo>
                <a:lnTo>
                  <a:pt x="0" y="4329"/>
                </a:lnTo>
                <a:lnTo>
                  <a:pt x="0" y="0"/>
                </a:lnTo>
              </a:path>
            </a:pathLst>
          </a:custGeom>
          <a:solidFill>
            <a:schemeClr val="folHlink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09800" y="1927225"/>
            <a:ext cx="6775450" cy="415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7228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3213" y="6415088"/>
            <a:ext cx="969962" cy="4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pPr>
              <a:defRPr/>
            </a:pPr>
            <a:fld id="{64C039AD-880B-4DFA-B8A3-3DC993E427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ransition advClick="0" advTm="2200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5000"/>
        <a:buFont typeface="Wingdings" pitchFamily="2" charset="2"/>
        <a:buChar char="u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5pPr>
      <a:lvl6pPr marL="222885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6pPr>
      <a:lvl7pPr marL="268605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7pPr>
      <a:lvl8pPr marL="314325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8pPr>
      <a:lvl9pPr marL="360045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1"/>
            <a:ext cx="6357466" cy="620687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Моя семья 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user\Desktop\Новая папка\DSCN241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764704"/>
            <a:ext cx="7893712" cy="59722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98778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4" name="Rectangle 4"/>
          <p:cNvSpPr>
            <a:spLocks noGrp="1" noChangeArrowheads="1"/>
          </p:cNvSpPr>
          <p:nvPr>
            <p:ph type="title"/>
          </p:nvPr>
        </p:nvSpPr>
        <p:spPr>
          <a:xfrm>
            <a:off x="2051720" y="1"/>
            <a:ext cx="7092280" cy="692695"/>
          </a:xfrm>
        </p:spPr>
        <p:txBody>
          <a:bodyPr/>
          <a:lstStyle/>
          <a:p>
            <a:pPr eaLnBrk="1" hangingPunct="1"/>
            <a:r>
              <a:rPr lang="ru-RU" sz="3200" dirty="0" smtClean="0"/>
              <a:t>             </a:t>
            </a:r>
            <a:br>
              <a:rPr lang="ru-RU" sz="3200" dirty="0" smtClean="0"/>
            </a:br>
            <a:r>
              <a:rPr lang="ru-RU" sz="7200" b="1" dirty="0" smtClean="0"/>
              <a:t> </a:t>
            </a:r>
            <a:r>
              <a:rPr lang="ru-RU" sz="4000" b="1" dirty="0" smtClean="0">
                <a:solidFill>
                  <a:srgbClr val="C00000"/>
                </a:solidFill>
              </a:rPr>
              <a:t>«Внимание, дорога!»</a:t>
            </a:r>
          </a:p>
        </p:txBody>
      </p:sp>
      <p:pic>
        <p:nvPicPr>
          <p:cNvPr id="4" name="Picture 2" descr="C:\Documents and Settings\user\Рабочий стол\ПДД фото для статьи\DSCN248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706296"/>
            <a:ext cx="4824536" cy="4405746"/>
          </a:xfrm>
          <a:prstGeom prst="round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3" descr="C:\Documents and Settings\user\Рабочий стол\ПДД фото для статьи\DSCN249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43808" y="3069237"/>
            <a:ext cx="6121101" cy="3687168"/>
          </a:xfrm>
          <a:prstGeom prst="plaqu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9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81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81" tmFilter="0, 0; 0.125,0.2665; 0.25,0.4; 0.375,0.465; 0.5,0.5;  0.625,0.535; 0.75,0.6; 0.875,0.7335; 1,1">
                                          <p:stCondLst>
                                            <p:cond delay="581"/>
                                          </p:stCondLst>
                                        </p:cTn>
                                        <p:tgtEl>
                                          <p:spTgt spid="143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91" tmFilter="0, 0; 0.125,0.2665; 0.25,0.4; 0.375,0.465; 0.5,0.5;  0.625,0.535; 0.75,0.6; 0.875,0.7335; 1,1">
                                          <p:stCondLst>
                                            <p:cond delay="1159"/>
                                          </p:stCondLst>
                                        </p:cTn>
                                        <p:tgtEl>
                                          <p:spTgt spid="143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44" tmFilter="0, 0; 0.125,0.2665; 0.25,0.4; 0.375,0.465; 0.5,0.5;  0.625,0.535; 0.75,0.6; 0.875,0.7335; 1,1">
                                          <p:stCondLst>
                                            <p:cond delay="1449"/>
                                          </p:stCondLst>
                                        </p:cTn>
                                        <p:tgtEl>
                                          <p:spTgt spid="143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3">
                                          <p:stCondLst>
                                            <p:cond delay="569"/>
                                          </p:stCondLst>
                                        </p:cTn>
                                        <p:tgtEl>
                                          <p:spTgt spid="1433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45" decel="50000">
                                          <p:stCondLst>
                                            <p:cond delay="592"/>
                                          </p:stCondLst>
                                        </p:cTn>
                                        <p:tgtEl>
                                          <p:spTgt spid="1433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3">
                                          <p:stCondLst>
                                            <p:cond delay="1148"/>
                                          </p:stCondLst>
                                        </p:cTn>
                                        <p:tgtEl>
                                          <p:spTgt spid="1433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45" decel="50000">
                                          <p:stCondLst>
                                            <p:cond delay="1171"/>
                                          </p:stCondLst>
                                        </p:cTn>
                                        <p:tgtEl>
                                          <p:spTgt spid="1433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3">
                                          <p:stCondLst>
                                            <p:cond delay="1437"/>
                                          </p:stCondLst>
                                        </p:cTn>
                                        <p:tgtEl>
                                          <p:spTgt spid="1433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45" decel="50000">
                                          <p:stCondLst>
                                            <p:cond delay="1460"/>
                                          </p:stCondLst>
                                        </p:cTn>
                                        <p:tgtEl>
                                          <p:spTgt spid="1433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3">
                                          <p:stCondLst>
                                            <p:cond delay="1582"/>
                                          </p:stCondLst>
                                        </p:cTn>
                                        <p:tgtEl>
                                          <p:spTgt spid="1433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45" decel="50000">
                                          <p:stCondLst>
                                            <p:cond delay="1605"/>
                                          </p:stCondLst>
                                        </p:cTn>
                                        <p:tgtEl>
                                          <p:spTgt spid="1433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5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9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760"/>
          </a:xfrm>
        </p:spPr>
        <p:txBody>
          <a:bodyPr/>
          <a:lstStyle/>
          <a:p>
            <a:pPr algn="ctr" eaLnBrk="1" hangingPunct="1"/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Мастер - класс для детей и родителей. 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«С любовью от мамы» (кукла)</a:t>
            </a:r>
          </a:p>
        </p:txBody>
      </p:sp>
      <p:pic>
        <p:nvPicPr>
          <p:cNvPr id="5122" name="Picture 2" descr="C:\Documents and Settings\user\Рабочий стол\ФОТО ДЕНЬ МАТЕРИ\DSCN252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44824"/>
            <a:ext cx="5184576" cy="388843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Picture 2" descr="C:\Documents and Settings\user\Рабочий стол\Работа с родителями\DSCN177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563544"/>
            <a:ext cx="4752528" cy="529445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1136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11366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25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"/>
            <a:ext cx="8085658" cy="764704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Успехи наших воспитанников 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8194" name="Picture 2" descr="C:\Users\user\Desktop\Новая папка\DSCN243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073"/>
          <a:stretch/>
        </p:blipFill>
        <p:spPr bwMode="auto">
          <a:xfrm>
            <a:off x="2330752" y="1503199"/>
            <a:ext cx="6337300" cy="469169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196" name="Picture 4" descr="C:\Users\user\Desktop\Новая папка\DSCN243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345546" y="1841825"/>
            <a:ext cx="5352596" cy="401444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7153437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4" name="Rectangle 4"/>
          <p:cNvSpPr>
            <a:spLocks noGrp="1" noChangeArrowheads="1"/>
          </p:cNvSpPr>
          <p:nvPr>
            <p:ph type="title"/>
          </p:nvPr>
        </p:nvSpPr>
        <p:spPr>
          <a:xfrm>
            <a:off x="5353458" y="404664"/>
            <a:ext cx="3539022" cy="1656184"/>
          </a:xfrm>
        </p:spPr>
        <p:txBody>
          <a:bodyPr/>
          <a:lstStyle/>
          <a:p>
            <a:pPr algn="ctr" eaLnBrk="1" hangingPunct="1"/>
            <a:r>
              <a:rPr lang="ru-RU" sz="4000" b="1" i="1" dirty="0" smtClean="0">
                <a:solidFill>
                  <a:srgbClr val="C00000"/>
                </a:solidFill>
              </a:rPr>
              <a:t/>
            </a:r>
            <a:br>
              <a:rPr lang="ru-RU" sz="4000" b="1" i="1" dirty="0" smtClean="0">
                <a:solidFill>
                  <a:srgbClr val="C00000"/>
                </a:solidFill>
              </a:rPr>
            </a:br>
            <a:r>
              <a:rPr lang="ru-RU" sz="4000" b="1" i="1" dirty="0">
                <a:solidFill>
                  <a:srgbClr val="C00000"/>
                </a:solidFill>
              </a:rPr>
              <a:t/>
            </a:r>
            <a:br>
              <a:rPr lang="ru-RU" sz="4000" b="1" i="1" dirty="0">
                <a:solidFill>
                  <a:srgbClr val="C00000"/>
                </a:solidFill>
              </a:rPr>
            </a:br>
            <a:r>
              <a:rPr lang="ru-RU" sz="4000" b="1" i="1" dirty="0" smtClean="0">
                <a:solidFill>
                  <a:srgbClr val="C00000"/>
                </a:solidFill>
              </a:rPr>
              <a:t/>
            </a:r>
            <a:br>
              <a:rPr lang="ru-RU" sz="4000" b="1" i="1" dirty="0" smtClean="0">
                <a:solidFill>
                  <a:srgbClr val="C00000"/>
                </a:solidFill>
              </a:rPr>
            </a:br>
            <a:r>
              <a:rPr lang="ru-RU" sz="4000" b="1" i="1" dirty="0" smtClean="0">
                <a:solidFill>
                  <a:srgbClr val="C00000"/>
                </a:solidFill>
              </a:rPr>
              <a:t>Книга памяти</a:t>
            </a:r>
          </a:p>
        </p:txBody>
      </p:sp>
      <p:pic>
        <p:nvPicPr>
          <p:cNvPr id="6146" name="Picture 2" descr="C:\Users\user\Desktop\Новая папка\DSCN242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222823">
            <a:off x="306377" y="1047139"/>
            <a:ext cx="5587351" cy="422458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pic>
        <p:nvPicPr>
          <p:cNvPr id="6148" name="Picture 4" descr="C:\Users\user\Desktop\Новая папка\DSCN24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657156"/>
            <a:ext cx="7488832" cy="561662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user\Desktop\Новая папка\DSCN242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92" y="260647"/>
            <a:ext cx="8120136" cy="6090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Users\user\Desktop\Новая папка\DSCN242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16633"/>
            <a:ext cx="8603474" cy="6452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C:\Users\user\Desktop\Новая папка\DSCN242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51730"/>
            <a:ext cx="8568952" cy="6426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C:\Users\user\Desktop\Новая папка\DSCN2427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590110"/>
            <a:ext cx="8229484" cy="5760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C:\Users\user\Desktop\Новая папка\DSCN2428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4265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991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3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3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75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75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1500"/>
                            </p:stCondLst>
                            <p:childTnLst>
                              <p:par>
                                <p:cTn id="39" presetID="23" presetClass="entr" presetSubtype="16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123728" y="-14931"/>
            <a:ext cx="5931421" cy="923652"/>
          </a:xfrm>
        </p:spPr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FF0000"/>
                </a:solidFill>
              </a:rPr>
              <a:t>Великая Победа</a:t>
            </a:r>
          </a:p>
        </p:txBody>
      </p:sp>
      <p:sp>
        <p:nvSpPr>
          <p:cNvPr id="12800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116013" y="5805488"/>
            <a:ext cx="6781800" cy="914400"/>
          </a:xfrm>
          <a:ln w="9525">
            <a:headEnd/>
            <a:tailEnd/>
          </a:ln>
        </p:spPr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1026" name="Picture 2" descr="C:\Users\user\Desktop\Новая папка\DSCN24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000073">
            <a:off x="-119084" y="2030859"/>
            <a:ext cx="3837590" cy="28781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Новая папка\DSCN24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196752"/>
            <a:ext cx="3840426" cy="28803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Новая папка\DSCN241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188298" y="3148406"/>
            <a:ext cx="4091947" cy="30689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62086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280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280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4" grpId="0"/>
      <p:bldP spid="12800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165476" y="1"/>
            <a:ext cx="4819773" cy="980728"/>
          </a:xfrm>
        </p:spPr>
        <p:txBody>
          <a:bodyPr/>
          <a:lstStyle/>
          <a:p>
            <a:pPr algn="ctr" eaLnBrk="1" hangingPunct="1"/>
            <a:r>
              <a:rPr lang="ru-RU" sz="2800" b="1" dirty="0" smtClean="0">
                <a:solidFill>
                  <a:srgbClr val="C00000"/>
                </a:solidFill>
              </a:rPr>
              <a:t>Руками родителей (развивающая среда) </a:t>
            </a:r>
          </a:p>
        </p:txBody>
      </p:sp>
      <p:sp>
        <p:nvSpPr>
          <p:cNvPr id="12800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116013" y="5805488"/>
            <a:ext cx="6781800" cy="914400"/>
          </a:xfrm>
          <a:ln w="9525">
            <a:headEnd/>
            <a:tailEnd/>
          </a:ln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860800" y="18161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kumimoji="0" lang="ru-RU" altLang="ru-RU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860800" y="22733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kumimoji="0" lang="ru-RU" altLang="ru-RU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2" name="Picture 2" descr="C:\Users\user\Desktop\Новая папка\DSCN237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3282950" cy="43772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45" name="Picture 5" descr="C:\Users\user\Desktop\Новая папка\DSCN237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55776" y="1194251"/>
            <a:ext cx="3219402" cy="5041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48" name="Picture 8" descr="C:\Users\user\Desktop\Новая папка\DSCN237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2132856"/>
            <a:ext cx="3438525" cy="4584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8342285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75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75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75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563888" y="1"/>
            <a:ext cx="5421362" cy="692696"/>
          </a:xfrm>
        </p:spPr>
        <p:txBody>
          <a:bodyPr/>
          <a:lstStyle/>
          <a:p>
            <a:pPr eaLnBrk="1" hangingPunct="1"/>
            <a:endParaRPr lang="ru-RU" sz="2800" b="1" dirty="0" smtClean="0">
              <a:solidFill>
                <a:srgbClr val="C00000"/>
              </a:solidFill>
            </a:endParaRPr>
          </a:p>
        </p:txBody>
      </p:sp>
      <p:sp>
        <p:nvSpPr>
          <p:cNvPr id="12800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116013" y="5805488"/>
            <a:ext cx="6781800" cy="914400"/>
          </a:xfrm>
          <a:ln w="9525">
            <a:headEnd/>
            <a:tailEnd/>
          </a:ln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860800" y="18161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kumimoji="0" lang="ru-RU" altLang="ru-RU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860800" y="22733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kumimoji="0" lang="ru-RU" altLang="ru-RU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8" name="Picture 4" descr="C:\Users\user\Desktop\Новая папка\DSCN237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7984" y="383219"/>
            <a:ext cx="4464496" cy="46945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1270" name="Picture 6" descr="C:\Users\user\Desktop\Новая папка\DSCN238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786" y="2273300"/>
            <a:ext cx="4776133" cy="4039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2577825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919096" y="1"/>
            <a:ext cx="66154" cy="692696"/>
          </a:xfrm>
        </p:spPr>
        <p:txBody>
          <a:bodyPr/>
          <a:lstStyle/>
          <a:p>
            <a:pPr eaLnBrk="1" hangingPunct="1"/>
            <a:endParaRPr lang="ru-RU" sz="2800" b="1" dirty="0" smtClean="0">
              <a:solidFill>
                <a:srgbClr val="C00000"/>
              </a:solidFill>
            </a:endParaRPr>
          </a:p>
        </p:txBody>
      </p:sp>
      <p:sp>
        <p:nvSpPr>
          <p:cNvPr id="12800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116013" y="5805488"/>
            <a:ext cx="6781800" cy="914400"/>
          </a:xfrm>
          <a:ln w="9525">
            <a:headEnd/>
            <a:tailEnd/>
          </a:ln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860800" y="18161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kumimoji="0" lang="ru-RU" altLang="ru-RU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860800" y="22733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kumimoji="0" lang="ru-RU" altLang="ru-RU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1" name="Picture 3" descr="C:\Users\user\Desktop\Новая папка\DSCN238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40503" y="241162"/>
            <a:ext cx="5589300" cy="36070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C:\Users\user\Desktop\Новая папка\DSCN238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273300"/>
            <a:ext cx="5675611" cy="42567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03360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280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280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75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75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75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1"/>
            <a:ext cx="6867525" cy="1196751"/>
          </a:xfrm>
        </p:spPr>
        <p:txBody>
          <a:bodyPr/>
          <a:lstStyle/>
          <a:p>
            <a:pPr algn="ctr" eaLnBrk="1" hangingPunct="1"/>
            <a:r>
              <a:rPr lang="ru-RU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Экскурсия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«Мотивы осеннего города»</a:t>
            </a:r>
          </a:p>
        </p:txBody>
      </p:sp>
      <p:pic>
        <p:nvPicPr>
          <p:cNvPr id="7170" name="Picture 2" descr="C:\Documents and Settings\user\Рабочий стол\Работа с родителями\Моментальный снимок 2 (10.05.2015 10-29)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703" r="12368"/>
          <a:stretch>
            <a:fillRect/>
          </a:stretch>
        </p:blipFill>
        <p:spPr bwMode="auto">
          <a:xfrm>
            <a:off x="4355976" y="1174512"/>
            <a:ext cx="3600401" cy="26711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1" name="Picture 3" descr="C:\Documents and Settings\user\Рабочий стол\Работа с родителями\Моментальный снимок 3 (10.05.2015 10-31)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205" t="8080" r="17001"/>
          <a:stretch>
            <a:fillRect/>
          </a:stretch>
        </p:blipFill>
        <p:spPr bwMode="auto">
          <a:xfrm>
            <a:off x="539552" y="1196752"/>
            <a:ext cx="3525206" cy="26734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2" name="Picture 4" descr="C:\Documents and Settings\user\Рабочий стол\Работа с родителями\Моментальный снимок 4 (10.05.2015 10-32)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206" r="12516"/>
          <a:stretch>
            <a:fillRect/>
          </a:stretch>
        </p:blipFill>
        <p:spPr bwMode="auto">
          <a:xfrm>
            <a:off x="1187624" y="4053595"/>
            <a:ext cx="3528392" cy="26758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3" name="Picture 5" descr="C:\Documents and Settings\user\Рабочий стол\Работа с родителями\Моментальный снимок 1 (10.05.2015 10-28)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703" r="12368"/>
          <a:stretch>
            <a:fillRect/>
          </a:stretch>
        </p:blipFill>
        <p:spPr bwMode="auto">
          <a:xfrm>
            <a:off x="5004048" y="4002546"/>
            <a:ext cx="3744416" cy="27779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1218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12185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1691680" y="1"/>
            <a:ext cx="6075958" cy="692695"/>
          </a:xfrm>
        </p:spPr>
        <p:txBody>
          <a:bodyPr/>
          <a:lstStyle/>
          <a:p>
            <a:pPr eaLnBrk="1" hangingPunct="1"/>
            <a:r>
              <a:rPr lang="ru-RU" sz="4400" b="1" dirty="0" smtClean="0">
                <a:solidFill>
                  <a:srgbClr val="C00000"/>
                </a:solidFill>
              </a:rPr>
              <a:t>«Мы едем в цирк»</a:t>
            </a:r>
          </a:p>
        </p:txBody>
      </p:sp>
      <p:pic>
        <p:nvPicPr>
          <p:cNvPr id="8194" name="Picture 2" descr="C:\Documents and Settings\user\Рабочий стол\Работа с родителями\Моментальный снимок 2 (10.05.2015 10-41)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856" r="19197"/>
          <a:stretch>
            <a:fillRect/>
          </a:stretch>
        </p:blipFill>
        <p:spPr bwMode="auto">
          <a:xfrm>
            <a:off x="5364088" y="836712"/>
            <a:ext cx="3526541" cy="30123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5" name="Picture 3" descr="C:\Documents and Settings\user\Рабочий стол\Работа с родителями\Моментальный снимок 3 (10.05.2015 10-41)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54" r="14167"/>
          <a:stretch>
            <a:fillRect/>
          </a:stretch>
        </p:blipFill>
        <p:spPr bwMode="auto">
          <a:xfrm>
            <a:off x="539552" y="3933056"/>
            <a:ext cx="3744416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6" name="Picture 4" descr="C:\Documents and Settings\user\Рабочий стол\Работа с родителями\Моментальный снимок 1 (10.05.2015 10-39)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54" r="12516"/>
          <a:stretch>
            <a:fillRect/>
          </a:stretch>
        </p:blipFill>
        <p:spPr bwMode="auto">
          <a:xfrm>
            <a:off x="4572000" y="3429000"/>
            <a:ext cx="4320480" cy="32053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7" name="Picture 5" descr="C:\Documents and Settings\user\Рабочий стол\ФОТО ДЛЯ СТЕНДА И СТАТЬИ ОБ ОСЕНИ\DSCN200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3888432" cy="29163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1218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12185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75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25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75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25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75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8" grpId="0"/>
    </p:bldLst>
  </p:timing>
</p:sld>
</file>

<file path=ppt/theme/theme1.xml><?xml version="1.0" encoding="utf-8"?>
<a:theme xmlns:a="http://schemas.openxmlformats.org/drawingml/2006/main" name="Employee Orientation">
  <a:themeElements>
    <a:clrScheme name="Employee Orientation 1">
      <a:dk1>
        <a:srgbClr val="000000"/>
      </a:dk1>
      <a:lt1>
        <a:srgbClr val="0099CC"/>
      </a:lt1>
      <a:dk2>
        <a:srgbClr val="FFFFFF"/>
      </a:dk2>
      <a:lt2>
        <a:srgbClr val="868686"/>
      </a:lt2>
      <a:accent1>
        <a:srgbClr val="00FFCC"/>
      </a:accent1>
      <a:accent2>
        <a:srgbClr val="969696"/>
      </a:accent2>
      <a:accent3>
        <a:srgbClr val="AACAE2"/>
      </a:accent3>
      <a:accent4>
        <a:srgbClr val="000000"/>
      </a:accent4>
      <a:accent5>
        <a:srgbClr val="AAFFE2"/>
      </a:accent5>
      <a:accent6>
        <a:srgbClr val="878787"/>
      </a:accent6>
      <a:hlink>
        <a:srgbClr val="00FFCC"/>
      </a:hlink>
      <a:folHlink>
        <a:srgbClr val="99CCFF"/>
      </a:folHlink>
    </a:clrScheme>
    <a:fontScheme name="Employee Orientatio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Employee Orientation 1">
        <a:dk1>
          <a:srgbClr val="000000"/>
        </a:dk1>
        <a:lt1>
          <a:srgbClr val="0099CC"/>
        </a:lt1>
        <a:dk2>
          <a:srgbClr val="FFFFFF"/>
        </a:dk2>
        <a:lt2>
          <a:srgbClr val="868686"/>
        </a:lt2>
        <a:accent1>
          <a:srgbClr val="00FFCC"/>
        </a:accent1>
        <a:accent2>
          <a:srgbClr val="969696"/>
        </a:accent2>
        <a:accent3>
          <a:srgbClr val="AACAE2"/>
        </a:accent3>
        <a:accent4>
          <a:srgbClr val="000000"/>
        </a:accent4>
        <a:accent5>
          <a:srgbClr val="AAFFE2"/>
        </a:accent5>
        <a:accent6>
          <a:srgbClr val="878787"/>
        </a:accent6>
        <a:hlink>
          <a:srgbClr val="00FFCC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ployee Orientation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ployee Orientation 3">
        <a:dk1>
          <a:srgbClr val="5F5F5F"/>
        </a:dk1>
        <a:lt1>
          <a:srgbClr val="FFFFFF"/>
        </a:lt1>
        <a:dk2>
          <a:srgbClr val="5F5F5F"/>
        </a:dk2>
        <a:lt2>
          <a:srgbClr val="808080"/>
        </a:lt2>
        <a:accent1>
          <a:srgbClr val="969696"/>
        </a:accent1>
        <a:accent2>
          <a:srgbClr val="000000"/>
        </a:accent2>
        <a:accent3>
          <a:srgbClr val="FFFFFF"/>
        </a:accent3>
        <a:accent4>
          <a:srgbClr val="505050"/>
        </a:accent4>
        <a:accent5>
          <a:srgbClr val="C9C9C9"/>
        </a:accent5>
        <a:accent6>
          <a:srgbClr val="000000"/>
        </a:accent6>
        <a:hlink>
          <a:srgbClr val="7777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Employee Orientation</Template>
  <TotalTime>1551</TotalTime>
  <Words>22</Words>
  <Application>Microsoft Office PowerPoint</Application>
  <PresentationFormat>Экран (4:3)</PresentationFormat>
  <Paragraphs>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Employee Orientation</vt:lpstr>
      <vt:lpstr>Моя семья </vt:lpstr>
      <vt:lpstr>Успехи наших воспитанников </vt:lpstr>
      <vt:lpstr>   Книга памяти</vt:lpstr>
      <vt:lpstr>Великая Победа</vt:lpstr>
      <vt:lpstr>Руками родителей (развивающая среда) </vt:lpstr>
      <vt:lpstr>Презентация PowerPoint</vt:lpstr>
      <vt:lpstr>Презентация PowerPoint</vt:lpstr>
      <vt:lpstr> Экскурсия «Мотивы осеннего города»</vt:lpstr>
      <vt:lpstr>«Мы едем в цирк»</vt:lpstr>
      <vt:lpstr>               «Внимание, дорога!»</vt:lpstr>
      <vt:lpstr>      Мастер - класс для детей и родителей.  «С любовью от мамы» (кукла)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ANDG</dc:creator>
  <cp:lastModifiedBy>Пользователь</cp:lastModifiedBy>
  <cp:revision>92</cp:revision>
  <dcterms:created xsi:type="dcterms:W3CDTF">2009-05-04T10:53:00Z</dcterms:created>
  <dcterms:modified xsi:type="dcterms:W3CDTF">2017-02-12T13:49:27Z</dcterms:modified>
</cp:coreProperties>
</file>