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Default Extension="WAV" ContentType="audio/wav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35"/>
  </p:notesMasterIdLst>
  <p:sldIdLst>
    <p:sldId id="285" r:id="rId2"/>
    <p:sldId id="269" r:id="rId3"/>
    <p:sldId id="275" r:id="rId4"/>
    <p:sldId id="257" r:id="rId5"/>
    <p:sldId id="277" r:id="rId6"/>
    <p:sldId id="260" r:id="rId7"/>
    <p:sldId id="281" r:id="rId8"/>
    <p:sldId id="282" r:id="rId9"/>
    <p:sldId id="283" r:id="rId10"/>
    <p:sldId id="262" r:id="rId11"/>
    <p:sldId id="286" r:id="rId12"/>
    <p:sldId id="287" r:id="rId13"/>
    <p:sldId id="295" r:id="rId14"/>
    <p:sldId id="296" r:id="rId15"/>
    <p:sldId id="263" r:id="rId16"/>
    <p:sldId id="297" r:id="rId17"/>
    <p:sldId id="298" r:id="rId18"/>
    <p:sldId id="259" r:id="rId19"/>
    <p:sldId id="291" r:id="rId20"/>
    <p:sldId id="270" r:id="rId21"/>
    <p:sldId id="271" r:id="rId22"/>
    <p:sldId id="272" r:id="rId23"/>
    <p:sldId id="273" r:id="rId24"/>
    <p:sldId id="274" r:id="rId25"/>
    <p:sldId id="276" r:id="rId26"/>
    <p:sldId id="280" r:id="rId27"/>
    <p:sldId id="278" r:id="rId28"/>
    <p:sldId id="279" r:id="rId29"/>
    <p:sldId id="299" r:id="rId30"/>
    <p:sldId id="301" r:id="rId31"/>
    <p:sldId id="293" r:id="rId32"/>
    <p:sldId id="258" r:id="rId33"/>
    <p:sldId id="268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F5F5F"/>
    <a:srgbClr val="FFFF00"/>
    <a:srgbClr val="FF0000"/>
    <a:srgbClr val="000000"/>
    <a:srgbClr val="0000FF"/>
    <a:srgbClr val="CC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26326" autoAdjust="0"/>
    <p:restoredTop sz="94600"/>
  </p:normalViewPr>
  <p:slideViewPr>
    <p:cSldViewPr>
      <p:cViewPr>
        <p:scale>
          <a:sx n="66" d="100"/>
          <a:sy n="66" d="100"/>
        </p:scale>
        <p:origin x="-1884" y="-10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image" Target="../media/image2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image" Target="../media/image9.emf"/><Relationship Id="rId6" Type="http://schemas.openxmlformats.org/officeDocument/2006/relationships/image" Target="../media/image53.emf"/><Relationship Id="rId5" Type="http://schemas.openxmlformats.org/officeDocument/2006/relationships/image" Target="../media/image52.emf"/><Relationship Id="rId4" Type="http://schemas.openxmlformats.org/officeDocument/2006/relationships/image" Target="../media/image5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2F5F1FE-0C5B-4966-82E8-716122B08D49}" type="datetimeFigureOut">
              <a:rPr lang="ru-RU"/>
              <a:pPr>
                <a:defRPr/>
              </a:pPr>
              <a:t>19.03.2014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6908C23-97D1-4E99-862B-75660BD35E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02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3F2DFBAE-17B1-462D-A9D4-BAC64C762491}" type="slidenum">
              <a:rPr lang="ru-RU" smtClean="0"/>
              <a:pPr eaLnBrk="1" hangingPunct="1"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1D0DA82-9D9C-4CE1-BDE7-275B505BFBE6}" type="slidenum">
              <a:rPr lang="ru-RU" smtClean="0"/>
              <a:pPr eaLnBrk="1" hangingPunct="1"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smtClean="0"/>
              <a:t>http://www.krasnogorsk.ru/uploads/posts/2008-07/1216964027_ne-ispravnyjj-svetofor.jpg</a:t>
            </a:r>
            <a:endParaRPr lang="ru-RU" smtClean="0"/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smtClean="0"/>
              <a:t>http://ru.wikipedia.org/wiki/%D0%A4%D0%B0%D0%B9%D0%BB:Traffic_light_pedastrian.jpg</a:t>
            </a:r>
            <a:endParaRPr lang="ru-RU" smtClean="0"/>
          </a:p>
          <a:p>
            <a:pPr marL="228600" indent="-228600" eaLnBrk="1" hangingPunct="1">
              <a:spcBef>
                <a:spcPct val="0"/>
              </a:spcBef>
            </a:pPr>
            <a:r>
              <a:rPr lang="ru-RU" smtClean="0"/>
              <a:t>3. </a:t>
            </a:r>
            <a:r>
              <a:rPr lang="en-US" smtClean="0"/>
              <a:t>http://www.autosphere.ru/images/stories/Olga/svetovor.jpg</a:t>
            </a:r>
            <a:r>
              <a:rPr lang="ru-RU" smtClean="0"/>
              <a:t> изображения светофора</a:t>
            </a:r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387524B7-DE0C-4B35-98AA-38E85F7F8DD8}" type="slidenum">
              <a:rPr lang="ru-RU" smtClean="0"/>
              <a:pPr eaLnBrk="1" hangingPunct="1"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http://www.zr.ru/images/article/ready/9/9/2/99229.jpg</a:t>
            </a:r>
            <a:r>
              <a:rPr lang="ru-RU" smtClean="0"/>
              <a:t>   памятник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http://cardriver.ru/files/u763/svetoforu-mnogo.jpg</a:t>
            </a:r>
            <a:r>
              <a:rPr lang="ru-RU" smtClean="0"/>
              <a:t>  изображение светофора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http://blog.autoland.ru/wp-content/uploads/2009/04/svetofor4.jpg</a:t>
            </a:r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EB356310-97BA-4E6C-9FA4-12A79EEE0DB7}" type="slidenum">
              <a:rPr lang="ru-RU" smtClean="0"/>
              <a:pPr eaLnBrk="1" hangingPunct="1"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http://www.shinprofy.ru/data/4/3/1244458356-150x106.jpg</a:t>
            </a:r>
            <a:endParaRPr lang="ru-RU" smtClean="0"/>
          </a:p>
          <a:p>
            <a:pPr eaLnBrk="1" hangingPunct="1"/>
            <a:r>
              <a:rPr lang="en-US" smtClean="0"/>
              <a:t>http://webe-design.narod.ru/anim/avto/avto.htm</a:t>
            </a:r>
            <a:endParaRPr lang="ru-RU" smtClean="0"/>
          </a:p>
          <a:p>
            <a:pPr eaLnBrk="1" hangingPunct="1"/>
            <a:r>
              <a:rPr lang="en-US" smtClean="0"/>
              <a:t>http://www.livegif.ru/</a:t>
            </a: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5FE8396C-BD8D-4A68-B660-844DB6C1F1E4}" type="slidenum">
              <a:rPr lang="ru-RU" smtClean="0"/>
              <a:pPr eaLnBrk="1" hangingPunct="1"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01DAE16-AC58-431B-8EF4-CCEDF25B3B1C}" type="slidenum">
              <a:rPr lang="ru-RU" smtClean="0"/>
              <a:pPr eaLnBrk="1" hangingPunct="1"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36F4EF2-B469-40D1-8087-CBC883929641}" type="slidenum">
              <a:rPr lang="ru-RU" smtClean="0"/>
              <a:pPr eaLnBrk="1" hangingPunct="1"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05E2B611-DFE5-4D4B-A952-1E4194F6A948}" type="slidenum">
              <a:rPr lang="ru-RU" smtClean="0"/>
              <a:pPr eaLnBrk="1" hangingPunct="1"/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http://www.prav-net.ru/3-zapreshhayushhie-znaki/</a:t>
            </a:r>
            <a:endParaRPr lang="ru-RU" smtClean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B89CC649-B7AA-4FEF-9E56-84EE45FDB74D}" type="slidenum">
              <a:rPr lang="ru-RU" smtClean="0"/>
              <a:pPr eaLnBrk="1" hangingPunct="1"/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http://www.prav-net.ru/znak-11-zheleznodorozhnyj-pereezd-so-shlagbaumom/</a:t>
            </a:r>
            <a:endParaRPr 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06652CF8-C7E5-4977-BB2D-5B33988CF0AC}" type="slidenum">
              <a:rPr lang="ru-RU" smtClean="0"/>
              <a:pPr eaLnBrk="1" hangingPunct="1"/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B6BF60C2-673F-49DE-A640-E52DBFE170E8}" type="slidenum">
              <a:rPr lang="ru-RU" smtClean="0"/>
              <a:pPr eaLnBrk="1" hangingPunct="1"/>
              <a:t>23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64D98987-D8D7-49F8-8E2E-FF37619EC11F}" type="slidenum">
              <a:rPr lang="ru-RU" smtClean="0"/>
              <a:pPr eaLnBrk="1" hangingPunct="1"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7122F766-4920-4574-8F98-FACC681AFDD2}" type="slidenum">
              <a:rPr lang="ru-RU" smtClean="0"/>
              <a:pPr eaLnBrk="1" hangingPunct="1"/>
              <a:t>24</a:t>
            </a:fld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624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170E82F-EF57-48D7-BD7F-1413902AF0F2}" type="slidenum">
              <a:rPr lang="ru-RU" smtClean="0"/>
              <a:pPr eaLnBrk="1" hangingPunct="1"/>
              <a:t>25</a:t>
            </a:fld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634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B4431C49-2D8B-46AA-8D51-A8AB794D0FFE}" type="slidenum">
              <a:rPr lang="ru-RU" smtClean="0"/>
              <a:pPr eaLnBrk="1" hangingPunct="1"/>
              <a:t>26</a:t>
            </a:fld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645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C677B14-A2FF-4E14-8DB8-7EF221A183DF}" type="slidenum">
              <a:rPr lang="ru-RU" smtClean="0"/>
              <a:pPr eaLnBrk="1" hangingPunct="1"/>
              <a:t>27</a:t>
            </a:fld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E5DFF599-D027-48BA-B9D7-617F4AAC9394}" type="slidenum">
              <a:rPr lang="ru-RU" smtClean="0"/>
              <a:pPr eaLnBrk="1" hangingPunct="1"/>
              <a:t>28</a:t>
            </a:fld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41ECC70-F185-4CD8-995B-73AF925DBAEF}" type="slidenum">
              <a:rPr lang="ru-RU" smtClean="0"/>
              <a:pPr eaLnBrk="1" hangingPunct="1"/>
              <a:t>29</a:t>
            </a:fld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BBF2C5E2-6805-4786-925D-8169342548BD}" type="slidenum">
              <a:rPr lang="ru-RU" smtClean="0"/>
              <a:pPr eaLnBrk="1" hangingPunct="1"/>
              <a:t>30</a:t>
            </a:fld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63F7BAF5-1AFE-43FB-BDCF-E8AFACA7F361}" type="slidenum">
              <a:rPr lang="ru-RU" smtClean="0"/>
              <a:pPr eaLnBrk="1" hangingPunct="1"/>
              <a:t>31</a:t>
            </a:fld>
            <a:endParaRPr 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706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E3244E0-D353-4436-9AC5-DA0C20EFA02B}" type="slidenum">
              <a:rPr lang="ru-RU" smtClean="0"/>
              <a:pPr eaLnBrk="1" hangingPunct="1"/>
              <a:t>32</a:t>
            </a:fld>
            <a:endParaRPr lang="ru-RU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716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0540108-4B29-4FED-95E1-9388A551400B}" type="slidenum">
              <a:rPr lang="ru-RU" smtClean="0"/>
              <a:pPr eaLnBrk="1" hangingPunct="1"/>
              <a:t>33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5571FDC2-FBD5-445D-936F-2C3ADA437956}" type="slidenum">
              <a:rPr lang="ru-RU" smtClean="0"/>
              <a:pPr eaLnBrk="1" hangingPunct="1"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C0AE4D40-910A-40CE-B90B-D046D8BC8480}" type="slidenum">
              <a:rPr lang="ru-RU" smtClean="0"/>
              <a:pPr eaLnBrk="1" hangingPunct="1"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61666789-5F7F-4976-A1A9-EB452EDB8DAB}" type="slidenum">
              <a:rPr lang="ru-RU" smtClean="0"/>
              <a:pPr eaLnBrk="1" hangingPunct="1"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ru-RU" dirty="0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0394DF99-D780-497D-AE15-EDDB023E9EA7}" type="slidenum">
              <a:rPr lang="ru-RU" smtClean="0"/>
              <a:pPr eaLnBrk="1" hangingPunct="1"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7522AA20-ACF7-4FFF-8ADC-942C3C93DDBB}" type="slidenum">
              <a:rPr lang="ru-RU" smtClean="0"/>
              <a:pPr eaLnBrk="1" hangingPunct="1"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DCB91CA-AEEA-4896-8D7B-9BBAFAC9EBC5}" type="slidenum">
              <a:rPr lang="ru-RU" smtClean="0"/>
              <a:pPr eaLnBrk="1" hangingPunct="1"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55D7765B-8C1A-4EF9-A0CD-006DBB31EA2D}" type="slidenum">
              <a:rPr lang="ru-RU" smtClean="0"/>
              <a:pPr eaLnBrk="1" hangingPunct="1"/>
              <a:t>12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355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56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6C4C9-C40A-4587-81F6-AC9B396F8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2502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744C5-2D48-470B-8A00-8D4C964058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7592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8C201-028B-4013-9F83-5487DFF61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5007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5321B-DEAE-4A04-AE7A-245FF407D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843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5D1C0-6803-4642-ADD3-217F1A2FB8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8233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845F3-E2E5-491C-90F8-7EDA433DDF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9943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B2ED6-BBB7-4759-81F6-60377EAA4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1504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D2BD8-E18C-4BB9-9A98-9B9AE5E63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9955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B278A-C1BA-411A-82F5-F774D37F5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5646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BA93C-92CE-41A1-95D4-33D13B6228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1339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85638-B8C8-4594-A6FC-F4A020838B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735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22531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32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89486D2-A1B9-407B-886A-9040D1A6F5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8" r:id="rId1"/>
    <p:sldLayoutId id="2147483697" r:id="rId2"/>
    <p:sldLayoutId id="2147483696" r:id="rId3"/>
    <p:sldLayoutId id="2147483695" r:id="rId4"/>
    <p:sldLayoutId id="2147483694" r:id="rId5"/>
    <p:sldLayoutId id="2147483693" r:id="rId6"/>
    <p:sldLayoutId id="2147483692" r:id="rId7"/>
    <p:sldLayoutId id="2147483691" r:id="rId8"/>
    <p:sldLayoutId id="2147483690" r:id="rId9"/>
    <p:sldLayoutId id="2147483689" r:id="rId10"/>
    <p:sldLayoutId id="214748368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10" Type="http://schemas.openxmlformats.org/officeDocument/2006/relationships/image" Target="../media/image34.gif"/><Relationship Id="rId4" Type="http://schemas.openxmlformats.org/officeDocument/2006/relationships/image" Target="../media/image28.gif"/><Relationship Id="rId9" Type="http://schemas.openxmlformats.org/officeDocument/2006/relationships/image" Target="../media/image3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7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gif"/><Relationship Id="rId5" Type="http://schemas.openxmlformats.org/officeDocument/2006/relationships/image" Target="../media/image47.gif"/><Relationship Id="rId4" Type="http://schemas.openxmlformats.org/officeDocument/2006/relationships/image" Target="../media/image46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Relationship Id="rId9" Type="http://schemas.openxmlformats.org/officeDocument/2006/relationships/oleObject" Target="../embeddings/oleObject17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8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9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20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1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22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5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21.wmf"/><Relationship Id="rId4" Type="http://schemas.openxmlformats.org/officeDocument/2006/relationships/image" Target="../media/image5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21.wmf"/><Relationship Id="rId4" Type="http://schemas.openxmlformats.org/officeDocument/2006/relationships/image" Target="../media/image5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26.bin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27.bin"/><Relationship Id="rId4" Type="http://schemas.openxmlformats.org/officeDocument/2006/relationships/image" Target="../media/image5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28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gif"/><Relationship Id="rId5" Type="http://schemas.openxmlformats.org/officeDocument/2006/relationships/image" Target="../media/image28.gif"/><Relationship Id="rId4" Type="http://schemas.openxmlformats.org/officeDocument/2006/relationships/image" Target="../media/image60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1.png"/><Relationship Id="rId12" Type="http://schemas.openxmlformats.org/officeDocument/2006/relationships/oleObject" Target="../embeddings/oleObject3.bin"/><Relationship Id="rId2" Type="http://schemas.openxmlformats.org/officeDocument/2006/relationships/video" Target="NULL" TargetMode="Externa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png"/><Relationship Id="rId11" Type="http://schemas.openxmlformats.org/officeDocument/2006/relationships/oleObject" Target="../embeddings/oleObject2.bin"/><Relationship Id="rId5" Type="http://schemas.microsoft.com/office/2007/relationships/media" Target="../media/media1.WAV"/><Relationship Id="rId10" Type="http://schemas.openxmlformats.org/officeDocument/2006/relationships/image" Target="../media/image13.wmf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7.bin"/><Relationship Id="rId4" Type="http://schemas.openxmlformats.org/officeDocument/2006/relationships/image" Target="../media/image2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ways дорога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33600"/>
            <a:ext cx="873760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611188" y="333375"/>
            <a:ext cx="7772400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1"/>
          <a:lstStyle/>
          <a:p>
            <a:pPr algn="ctr">
              <a:defRPr/>
            </a:pPr>
            <a:r>
              <a:rPr lang="ru-RU" sz="6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«Азбука пешехода»</a:t>
            </a:r>
          </a:p>
        </p:txBody>
      </p:sp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2555875" y="484505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4000" i="1">
                <a:effectLst>
                  <a:outerShdw blurRad="38100" dist="38100" dir="2700000" algn="tl">
                    <a:srgbClr val="000000"/>
                  </a:outerShdw>
                </a:effectLst>
              </a:rPr>
              <a:t>“Дисциплина на улице –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4000" i="1">
                <a:effectLst>
                  <a:outerShdw blurRad="38100" dist="38100" dir="2700000" algn="tl">
                    <a:srgbClr val="000000"/>
                  </a:outerShdw>
                </a:effectLst>
              </a:rPr>
              <a:t>залог безопасности”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5" descr="1187638754_2 светофо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42783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3563938" y="2205038"/>
            <a:ext cx="5143500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 истории</a:t>
            </a:r>
            <a:r>
              <a:rPr lang="ru-RU" sz="5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ru-RU" sz="5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появления </a:t>
            </a:r>
          </a:p>
          <a:p>
            <a:pPr>
              <a:defRPr/>
            </a:pPr>
            <a:r>
              <a:rPr lang="ru-RU" sz="5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светофоров…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i конная повозка на дорог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875" y="4292600"/>
            <a:ext cx="2879725" cy="217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5" descr="3T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2420938"/>
            <a:ext cx="1835150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6" descr="iконная повозк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875" y="509588"/>
            <a:ext cx="2879725" cy="208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7" descr="iконная повозк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359275"/>
            <a:ext cx="2878138" cy="208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8" descr="i конная повозка на дорог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76250"/>
            <a:ext cx="2879725" cy="217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10" descr="Кузнец мост москва первый светофор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0563" y="1223963"/>
            <a:ext cx="2636837" cy="436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Picture 13" descr="TRAFFIC2 постовой амер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700338" y="3573463"/>
            <a:ext cx="1927225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Picture 14" descr="MAN26 пешеход старинн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6638" y="2636838"/>
            <a:ext cx="1246187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250825" y="476250"/>
            <a:ext cx="86423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36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Первый светофор в мире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000">
                <a:effectLst>
                  <a:outerShdw blurRad="38100" dist="38100" dir="2700000" algn="tl">
                    <a:srgbClr val="000000"/>
                  </a:outerShdw>
                </a:effectLst>
              </a:rPr>
              <a:t>г. Лондон            </a:t>
            </a: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1868</a:t>
            </a:r>
            <a:r>
              <a:rPr lang="ru-RU" sz="4000">
                <a:effectLst>
                  <a:outerShdw blurRad="38100" dist="38100" dir="2700000" algn="tl">
                    <a:srgbClr val="000000"/>
                  </a:outerShdw>
                </a:effectLst>
              </a:rPr>
              <a:t> год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/>
            </a:pPr>
            <a:endParaRPr lang="ru-RU" sz="4000" b="1" u="sng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/>
            </a:pPr>
            <a:endParaRPr lang="ru-RU" sz="4000" b="1" u="sng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/>
            </a:pPr>
            <a:endParaRPr lang="ru-RU" sz="3600" b="1" u="sng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ru-RU" sz="3600" b="1" u="sng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/>
            </a:pPr>
            <a:endParaRPr lang="ru-RU" sz="3600" b="1" u="sng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36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Первый светофор в России</a:t>
            </a:r>
            <a:endParaRPr lang="ru-RU" sz="36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г.Ленинград и г. Москва</a:t>
            </a:r>
            <a:r>
              <a:rPr lang="ru-RU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    1930 </a:t>
            </a:r>
            <a:r>
              <a:rPr lang="ru-RU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год</a:t>
            </a:r>
          </a:p>
        </p:txBody>
      </p:sp>
      <p:pic>
        <p:nvPicPr>
          <p:cNvPr id="30723" name="Picture 5" descr="рис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98825" y="1844675"/>
            <a:ext cx="24257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395288" y="1989138"/>
            <a:ext cx="25209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Почти</a:t>
            </a:r>
          </a:p>
          <a:p>
            <a:pPr>
              <a:defRPr/>
            </a:pPr>
            <a:r>
              <a:rPr lang="ru-RU" sz="48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140 лет!</a:t>
            </a: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6227763" y="4333875"/>
            <a:ext cx="21875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77 лет!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77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0" grpId="0"/>
      <p:bldP spid="778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ChangeArrowheads="1"/>
          </p:cNvSpPr>
          <p:nvPr/>
        </p:nvSpPr>
        <p:spPr bwMode="auto">
          <a:xfrm>
            <a:off x="5292725" y="1196975"/>
            <a:ext cx="3167063" cy="4824413"/>
          </a:xfrm>
          <a:prstGeom prst="rect">
            <a:avLst/>
          </a:prstGeom>
          <a:solidFill>
            <a:srgbClr val="5F5F5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1747" name="Picture 8" descr="J007919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613" y="1125538"/>
            <a:ext cx="2381250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Rectangle 10"/>
          <p:cNvSpPr>
            <a:spLocks noChangeArrowheads="1"/>
          </p:cNvSpPr>
          <p:nvPr/>
        </p:nvSpPr>
        <p:spPr bwMode="auto">
          <a:xfrm>
            <a:off x="6659563" y="6021388"/>
            <a:ext cx="504825" cy="576262"/>
          </a:xfrm>
          <a:prstGeom prst="rect">
            <a:avLst/>
          </a:prstGeom>
          <a:solidFill>
            <a:srgbClr val="5F5F5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5000628" y="1714488"/>
            <a:ext cx="2736850" cy="1584325"/>
            <a:chOff x="3515" y="1616"/>
            <a:chExt cx="1724" cy="998"/>
          </a:xfrm>
        </p:grpSpPr>
        <p:sp>
          <p:nvSpPr>
            <p:cNvPr id="31755" name="AutoShape 7"/>
            <p:cNvSpPr>
              <a:spLocks noChangeArrowheads="1"/>
            </p:cNvSpPr>
            <p:nvPr/>
          </p:nvSpPr>
          <p:spPr bwMode="auto">
            <a:xfrm>
              <a:off x="3515" y="1616"/>
              <a:ext cx="1724" cy="998"/>
            </a:xfrm>
            <a:prstGeom prst="rightArrow">
              <a:avLst>
                <a:gd name="adj1" fmla="val 60296"/>
                <a:gd name="adj2" fmla="val 34757"/>
              </a:avLst>
            </a:prstGeom>
            <a:solidFill>
              <a:srgbClr val="5F5F5F"/>
            </a:solidFill>
            <a:ln w="9525">
              <a:solidFill>
                <a:srgbClr val="5F5F5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6" name="Oval 5"/>
            <p:cNvSpPr>
              <a:spLocks noChangeArrowheads="1"/>
            </p:cNvSpPr>
            <p:nvPr/>
          </p:nvSpPr>
          <p:spPr bwMode="auto">
            <a:xfrm>
              <a:off x="4558" y="1842"/>
              <a:ext cx="589" cy="54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5500694" y="3571876"/>
            <a:ext cx="3024187" cy="1728787"/>
            <a:chOff x="2835" y="1616"/>
            <a:chExt cx="1724" cy="998"/>
          </a:xfrm>
        </p:grpSpPr>
        <p:sp>
          <p:nvSpPr>
            <p:cNvPr id="31753" name="AutoShape 11"/>
            <p:cNvSpPr>
              <a:spLocks noChangeArrowheads="1"/>
            </p:cNvSpPr>
            <p:nvPr/>
          </p:nvSpPr>
          <p:spPr bwMode="auto">
            <a:xfrm>
              <a:off x="2835" y="1616"/>
              <a:ext cx="1724" cy="998"/>
            </a:xfrm>
            <a:prstGeom prst="rightArrow">
              <a:avLst>
                <a:gd name="adj1" fmla="val 60296"/>
                <a:gd name="adj2" fmla="val 34757"/>
              </a:avLst>
            </a:prstGeom>
            <a:solidFill>
              <a:srgbClr val="5F5F5F"/>
            </a:solidFill>
            <a:ln w="9525">
              <a:solidFill>
                <a:srgbClr val="5F5F5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4" name="Oval 12"/>
            <p:cNvSpPr>
              <a:spLocks noChangeArrowheads="1"/>
            </p:cNvSpPr>
            <p:nvPr/>
          </p:nvSpPr>
          <p:spPr bwMode="auto">
            <a:xfrm>
              <a:off x="3833" y="1842"/>
              <a:ext cx="589" cy="545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>
                <a:solidFill>
                  <a:schemeClr val="folHlink"/>
                </a:solidFill>
              </a:endParaRPr>
            </a:p>
          </p:txBody>
        </p:sp>
      </p:grpSp>
      <p:sp>
        <p:nvSpPr>
          <p:cNvPr id="31751" name="Oval 18"/>
          <p:cNvSpPr>
            <a:spLocks noChangeArrowheads="1"/>
          </p:cNvSpPr>
          <p:nvPr/>
        </p:nvSpPr>
        <p:spPr bwMode="auto">
          <a:xfrm>
            <a:off x="7019925" y="2636838"/>
            <a:ext cx="1223963" cy="1368425"/>
          </a:xfrm>
          <a:prstGeom prst="ellipse">
            <a:avLst/>
          </a:prstGeom>
          <a:solidFill>
            <a:srgbClr val="5F5F5F"/>
          </a:solidFill>
          <a:ln w="9525">
            <a:solidFill>
              <a:srgbClr val="5F5F5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0131" name="Picture 19" descr="COP1 постовой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1052513"/>
            <a:ext cx="3205162" cy="554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0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-5400000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1" presetID="9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90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Rot by="5400000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0" name="Picture 4" descr="150px-Traffic_lights_rus неисправн светофо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3860800"/>
            <a:ext cx="1944687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41" name="Picture 5" descr="200px-Traffic_lights светофор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04813"/>
            <a:ext cx="3671888" cy="361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42" name="Picture 6" descr="180px-Traffic_light_pedastrian пеш переход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4775" y="2636838"/>
            <a:ext cx="2214563" cy="295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0" descr="b_4969 памятник светофору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425" y="0"/>
            <a:ext cx="45577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4932363" y="5157788"/>
            <a:ext cx="36004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Памятники  </a:t>
            </a:r>
          </a:p>
          <a:p>
            <a:pPr>
              <a:defRPr/>
            </a:pPr>
            <a:r>
              <a:rPr lang="ru-RU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светофору</a:t>
            </a:r>
          </a:p>
        </p:txBody>
      </p:sp>
      <p:pic>
        <p:nvPicPr>
          <p:cNvPr id="34820" name="Picture 11" descr="traffic_lights_extra_5262 светоф мног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436688"/>
            <a:ext cx="5322888" cy="354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900113" y="122238"/>
          <a:ext cx="7343775" cy="6518275"/>
        </p:xfrm>
        <a:graphic>
          <a:graphicData uri="http://schemas.openxmlformats.org/presentationml/2006/ole">
            <p:oleObj spid="_x0000_s7177" name="CorelDRAW" r:id="rId3" imgW="5169960" imgH="45993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92" name="Text Box 8"/>
          <p:cNvSpPr txBox="1">
            <a:spLocks noChangeArrowheads="1"/>
          </p:cNvSpPr>
          <p:nvPr/>
        </p:nvSpPr>
        <p:spPr bwMode="auto">
          <a:xfrm>
            <a:off x="250825" y="1773238"/>
            <a:ext cx="32908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Постовой или </a:t>
            </a:r>
          </a:p>
          <a:p>
            <a:pPr>
              <a:defRPr/>
            </a:pP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регулировщик</a:t>
            </a:r>
          </a:p>
        </p:txBody>
      </p:sp>
      <p:pic>
        <p:nvPicPr>
          <p:cNvPr id="35843" name="Picture 9" descr="MANWALK чел идет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0"/>
            <a:ext cx="779462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10" descr="DSC02663 перекресто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357563"/>
            <a:ext cx="5041900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11" descr="regulirovschik регулировщик 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4925"/>
            <a:ext cx="5041900" cy="346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12" descr="zhezl_4 жезлы разн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4508500"/>
            <a:ext cx="2952750" cy="198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7" name="Text Box 13"/>
          <p:cNvSpPr txBox="1">
            <a:spLocks noChangeArrowheads="1"/>
          </p:cNvSpPr>
          <p:nvPr/>
        </p:nvSpPr>
        <p:spPr bwMode="auto">
          <a:xfrm>
            <a:off x="179388" y="3500438"/>
            <a:ext cx="31146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2800" b="1">
                <a:solidFill>
                  <a:srgbClr val="FF0000"/>
                </a:solidFill>
              </a:rPr>
              <a:t>        Жезлы </a:t>
            </a:r>
          </a:p>
          <a:p>
            <a:pPr eaLnBrk="1" hangingPunct="1"/>
            <a:r>
              <a:rPr lang="ru-RU" sz="2800" b="1">
                <a:solidFill>
                  <a:srgbClr val="FF0000"/>
                </a:solidFill>
              </a:rPr>
              <a:t>регулировщика</a:t>
            </a:r>
          </a:p>
        </p:txBody>
      </p:sp>
      <p:pic>
        <p:nvPicPr>
          <p:cNvPr id="35848" name="Picture 16" descr="MCj0198606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195513" y="0"/>
            <a:ext cx="1433512" cy="185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8964612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Чаще всего дети страдают в ДТП:</a:t>
            </a:r>
            <a:r>
              <a:rPr lang="ru-RU" sz="3200" dirty="0"/>
              <a:t> </a:t>
            </a:r>
          </a:p>
          <a:p>
            <a:pPr>
              <a:defRPr/>
            </a:pPr>
            <a:endParaRPr lang="ru-RU" sz="3200" dirty="0"/>
          </a:p>
          <a:p>
            <a:pPr>
              <a:buFontTx/>
              <a:buChar char="-"/>
              <a:defRPr/>
            </a:pPr>
            <a:r>
              <a:rPr lang="ru-RU" sz="2800" dirty="0"/>
              <a:t>из-за перехода улицы в неположенном месте</a:t>
            </a:r>
          </a:p>
          <a:p>
            <a:pPr>
              <a:defRPr/>
            </a:pPr>
            <a:r>
              <a:rPr lang="ru-RU" sz="2800" dirty="0"/>
              <a:t> </a:t>
            </a:r>
          </a:p>
          <a:p>
            <a:pPr>
              <a:buFontTx/>
              <a:buChar char="-"/>
              <a:defRPr/>
            </a:pPr>
            <a:r>
              <a:rPr lang="ru-RU" sz="2800" dirty="0"/>
              <a:t>из-за перехода улицы на красный свет светофора</a:t>
            </a:r>
          </a:p>
          <a:p>
            <a:pPr>
              <a:defRPr/>
            </a:pPr>
            <a:endParaRPr lang="ru-RU" sz="2800" dirty="0"/>
          </a:p>
          <a:p>
            <a:pPr>
              <a:buFontTx/>
              <a:buChar char="-"/>
              <a:defRPr/>
            </a:pPr>
            <a:r>
              <a:rPr lang="ru-RU" sz="2800" dirty="0"/>
              <a:t>обходят транспорт не с той стороны</a:t>
            </a:r>
          </a:p>
          <a:p>
            <a:pPr>
              <a:buFontTx/>
              <a:buChar char="-"/>
              <a:defRPr/>
            </a:pPr>
            <a:endParaRPr lang="ru-RU" sz="2800" dirty="0"/>
          </a:p>
          <a:p>
            <a:pPr>
              <a:defRPr/>
            </a:pPr>
            <a:r>
              <a:rPr lang="ru-RU" sz="2800" dirty="0"/>
              <a:t>-из-за катания на скользких горках </a:t>
            </a:r>
          </a:p>
          <a:p>
            <a:pPr>
              <a:defRPr/>
            </a:pPr>
            <a:r>
              <a:rPr lang="ru-RU" sz="2800" dirty="0"/>
              <a:t> прямо на улицах</a:t>
            </a:r>
          </a:p>
          <a:p>
            <a:pPr>
              <a:defRPr/>
            </a:pPr>
            <a:r>
              <a:rPr lang="ru-RU" sz="2800" dirty="0"/>
              <a:t>  </a:t>
            </a:r>
          </a:p>
          <a:p>
            <a:pPr>
              <a:defRPr/>
            </a:pPr>
            <a:r>
              <a:rPr lang="ru-RU" sz="2800" dirty="0" smtClean="0"/>
              <a:t>                                                         </a:t>
            </a:r>
            <a:endParaRPr lang="ru-RU" sz="2800" dirty="0"/>
          </a:p>
        </p:txBody>
      </p:sp>
      <p:pic>
        <p:nvPicPr>
          <p:cNvPr id="36867" name="Picture 7" descr="5R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148138"/>
            <a:ext cx="2406650" cy="240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8" descr="TOBOGGN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0175" y="188913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9" descr="22M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652963"/>
            <a:ext cx="1349375" cy="201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10" descr="BOY11A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492375"/>
            <a:ext cx="1439863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12"/>
          <p:cNvGraphicFramePr>
            <a:graphicFrameLocks noChangeAspect="1"/>
          </p:cNvGraphicFramePr>
          <p:nvPr/>
        </p:nvGraphicFramePr>
        <p:xfrm>
          <a:off x="3492500" y="3141663"/>
          <a:ext cx="2303463" cy="2300287"/>
        </p:xfrm>
        <a:graphic>
          <a:graphicData uri="http://schemas.openxmlformats.org/presentationml/2006/ole">
            <p:oleObj spid="_x0000_s8232" name="CorelDRAW" r:id="rId4" imgW="2766960" imgH="2770560" progId="">
              <p:embed/>
            </p:oleObj>
          </a:graphicData>
        </a:graphic>
      </p:graphicFrame>
      <p:graphicFrame>
        <p:nvGraphicFramePr>
          <p:cNvPr id="8195" name="Object 13"/>
          <p:cNvGraphicFramePr>
            <a:graphicFrameLocks noChangeAspect="1"/>
          </p:cNvGraphicFramePr>
          <p:nvPr/>
        </p:nvGraphicFramePr>
        <p:xfrm>
          <a:off x="6084888" y="4292600"/>
          <a:ext cx="2449512" cy="2135188"/>
        </p:xfrm>
        <a:graphic>
          <a:graphicData uri="http://schemas.openxmlformats.org/presentationml/2006/ole">
            <p:oleObj spid="_x0000_s8233" name="CorelDRAW" r:id="rId5" imgW="2697840" imgH="2358720" progId="">
              <p:embed/>
            </p:oleObj>
          </a:graphicData>
        </a:graphic>
      </p:graphicFrame>
      <p:graphicFrame>
        <p:nvGraphicFramePr>
          <p:cNvPr id="8196" name="Object 14"/>
          <p:cNvGraphicFramePr>
            <a:graphicFrameLocks noChangeAspect="1"/>
          </p:cNvGraphicFramePr>
          <p:nvPr/>
        </p:nvGraphicFramePr>
        <p:xfrm>
          <a:off x="611188" y="4437063"/>
          <a:ext cx="2376487" cy="2071687"/>
        </p:xfrm>
        <a:graphic>
          <a:graphicData uri="http://schemas.openxmlformats.org/presentationml/2006/ole">
            <p:oleObj spid="_x0000_s8234" name="CorelDRAW" r:id="rId6" imgW="2697840" imgH="2358720" progId="">
              <p:embed/>
            </p:oleObj>
          </a:graphicData>
        </a:graphic>
      </p:graphicFrame>
      <p:graphicFrame>
        <p:nvGraphicFramePr>
          <p:cNvPr id="8197" name="Object 15"/>
          <p:cNvGraphicFramePr>
            <a:graphicFrameLocks noChangeAspect="1"/>
          </p:cNvGraphicFramePr>
          <p:nvPr/>
        </p:nvGraphicFramePr>
        <p:xfrm>
          <a:off x="3419475" y="350838"/>
          <a:ext cx="2520950" cy="2198687"/>
        </p:xfrm>
        <a:graphic>
          <a:graphicData uri="http://schemas.openxmlformats.org/presentationml/2006/ole">
            <p:oleObj spid="_x0000_s8235" name="CorelDRAW" r:id="rId7" imgW="2697840" imgH="2358720" progId="">
              <p:embed/>
            </p:oleObj>
          </a:graphicData>
        </a:graphic>
      </p:graphicFrame>
      <p:graphicFrame>
        <p:nvGraphicFramePr>
          <p:cNvPr id="8198" name="Object 16"/>
          <p:cNvGraphicFramePr>
            <a:graphicFrameLocks noChangeAspect="1"/>
          </p:cNvGraphicFramePr>
          <p:nvPr/>
        </p:nvGraphicFramePr>
        <p:xfrm>
          <a:off x="468313" y="1844675"/>
          <a:ext cx="1727200" cy="1514475"/>
        </p:xfrm>
        <a:graphic>
          <a:graphicData uri="http://schemas.openxmlformats.org/presentationml/2006/ole">
            <p:oleObj spid="_x0000_s8236" name="CorelDRAW" r:id="rId8" imgW="1127520" imgH="991080" progId="">
              <p:embed/>
            </p:oleObj>
          </a:graphicData>
        </a:graphic>
      </p:graphicFrame>
      <p:sp>
        <p:nvSpPr>
          <p:cNvPr id="81937" name="Text Box 17"/>
          <p:cNvSpPr txBox="1">
            <a:spLocks noChangeArrowheads="1"/>
          </p:cNvSpPr>
          <p:nvPr/>
        </p:nvSpPr>
        <p:spPr bwMode="auto">
          <a:xfrm>
            <a:off x="1042988" y="404813"/>
            <a:ext cx="72009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ДОРОЖНЫЕ               ЗНАКИ</a:t>
            </a:r>
          </a:p>
        </p:txBody>
      </p:sp>
      <p:graphicFrame>
        <p:nvGraphicFramePr>
          <p:cNvPr id="8199" name="Object 20"/>
          <p:cNvGraphicFramePr>
            <a:graphicFrameLocks noChangeAspect="1"/>
          </p:cNvGraphicFramePr>
          <p:nvPr/>
        </p:nvGraphicFramePr>
        <p:xfrm>
          <a:off x="6330950" y="1844675"/>
          <a:ext cx="2201863" cy="1920875"/>
        </p:xfrm>
        <a:graphic>
          <a:graphicData uri="http://schemas.openxmlformats.org/presentationml/2006/ole">
            <p:oleObj spid="_x0000_s8237" name="CorelDRAW" r:id="rId9" imgW="2697840" imgH="23587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611188" y="333375"/>
            <a:ext cx="7772400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1"/>
          <a:lstStyle/>
          <a:p>
            <a:pPr algn="ctr">
              <a:defRPr/>
            </a:pPr>
            <a:r>
              <a:rPr lang="ru-RU" sz="6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«Азбука пешехода»</a:t>
            </a:r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3059832" y="2708275"/>
            <a:ext cx="6192118" cy="15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40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“</a:t>
            </a:r>
            <a:r>
              <a:rPr lang="ru-RU" sz="36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Дисциплина на улице –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36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залог безопасности”</a:t>
            </a:r>
          </a:p>
        </p:txBody>
      </p:sp>
      <p:pic>
        <p:nvPicPr>
          <p:cNvPr id="57351" name="Picture 7" descr="skippy-nourl-left-tr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413375"/>
            <a:ext cx="100647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2" name="Picture 8" descr="skippy-nourl-left-tr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550" y="1341438"/>
            <a:ext cx="67786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456914"/>
            <a:ext cx="3114675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13873E-6 L -1 0.0078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3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02312E-6 L 0.99619 -0.0074 " pathEditMode="relative" rAng="0" ptsTypes="AA">
                                      <p:cBhvr>
                                        <p:cTn id="13" dur="50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809" y="-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372" name="Object 4"/>
          <p:cNvGraphicFramePr>
            <a:graphicFrameLocks noChangeAspect="1"/>
          </p:cNvGraphicFramePr>
          <p:nvPr/>
        </p:nvGraphicFramePr>
        <p:xfrm>
          <a:off x="4787900" y="333375"/>
          <a:ext cx="4075113" cy="3552825"/>
        </p:xfrm>
        <a:graphic>
          <a:graphicData uri="http://schemas.openxmlformats.org/presentationml/2006/ole">
            <p:oleObj spid="_x0000_s9227" name="CorelDRAW" r:id="rId4" imgW="2697840" imgH="2358720" progId="">
              <p:embed/>
            </p:oleObj>
          </a:graphicData>
        </a:graphic>
      </p:graphicFrame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179388" y="3933825"/>
            <a:ext cx="6218237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Я хочу спросить про знак.</a:t>
            </a:r>
          </a:p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Нарисован знак вот так:</a:t>
            </a:r>
          </a:p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В треугольнике ребята </a:t>
            </a:r>
          </a:p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Со всех ног бегут куда-то.</a:t>
            </a:r>
          </a:p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Что за знак?  </a:t>
            </a: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1187450" y="1341438"/>
            <a:ext cx="358457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>
                <a:effectLst>
                  <a:outerShdw blurRad="38100" dist="38100" dir="2700000" algn="tl">
                    <a:srgbClr val="000000"/>
                  </a:outerShdw>
                </a:effectLst>
              </a:rPr>
              <a:t>«Дети!»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468313" y="620713"/>
            <a:ext cx="5895975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457200" algn="l"/>
              </a:tabLs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Шли из школы мы домой,</a:t>
            </a:r>
          </a:p>
          <a:p>
            <a:pPr>
              <a:tabLst>
                <a:tab pos="457200" algn="l"/>
              </a:tabLs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Видим – знак на мостовой.</a:t>
            </a:r>
          </a:p>
          <a:p>
            <a:pPr>
              <a:tabLst>
                <a:tab pos="457200" algn="l"/>
              </a:tabLs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Круг, внутри – велосипед,</a:t>
            </a:r>
          </a:p>
          <a:p>
            <a:pPr>
              <a:tabLst>
                <a:tab pos="457200" algn="l"/>
              </a:tabLs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Ничего другого нет.</a:t>
            </a:r>
          </a:p>
          <a:p>
            <a:pPr>
              <a:tabLst>
                <a:tab pos="457200" algn="l"/>
              </a:tabLs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Что это за знак? </a:t>
            </a:r>
          </a:p>
        </p:txBody>
      </p:sp>
      <p:graphicFrame>
        <p:nvGraphicFramePr>
          <p:cNvPr id="59401" name="Object 9"/>
          <p:cNvGraphicFramePr>
            <a:graphicFrameLocks noChangeAspect="1"/>
          </p:cNvGraphicFramePr>
          <p:nvPr/>
        </p:nvGraphicFramePr>
        <p:xfrm>
          <a:off x="4859338" y="2713038"/>
          <a:ext cx="3681412" cy="3670300"/>
        </p:xfrm>
        <a:graphic>
          <a:graphicData uri="http://schemas.openxmlformats.org/presentationml/2006/ole">
            <p:oleObj spid="_x0000_s10251" name="CorelDRAW" r:id="rId4" imgW="1657800" imgH="1657800" progId="">
              <p:embed/>
            </p:oleObj>
          </a:graphicData>
        </a:graphic>
      </p:graphicFrame>
      <p:sp>
        <p:nvSpPr>
          <p:cNvPr id="59402" name="Text Box 10"/>
          <p:cNvSpPr txBox="1">
            <a:spLocks noChangeArrowheads="1"/>
          </p:cNvSpPr>
          <p:nvPr/>
        </p:nvSpPr>
        <p:spPr bwMode="auto">
          <a:xfrm>
            <a:off x="323850" y="4221163"/>
            <a:ext cx="4545013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«Движение </a:t>
            </a:r>
          </a:p>
          <a:p>
            <a:pPr>
              <a:defRPr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на велосипедах </a:t>
            </a:r>
          </a:p>
          <a:p>
            <a:pPr>
              <a:defRPr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запрещено»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421" name="Object 5"/>
          <p:cNvGraphicFramePr>
            <a:graphicFrameLocks noChangeAspect="1"/>
          </p:cNvGraphicFramePr>
          <p:nvPr/>
        </p:nvGraphicFramePr>
        <p:xfrm>
          <a:off x="5003800" y="404813"/>
          <a:ext cx="3714750" cy="3240087"/>
        </p:xfrm>
        <a:graphic>
          <a:graphicData uri="http://schemas.openxmlformats.org/presentationml/2006/ole">
            <p:oleObj spid="_x0000_s11275" name="CorelDRAW" r:id="rId4" imgW="2697840" imgH="2358720" progId="">
              <p:embed/>
            </p:oleObj>
          </a:graphicData>
        </a:graphic>
      </p:graphicFrame>
      <p:sp>
        <p:nvSpPr>
          <p:cNvPr id="60422" name="Rectangle 6"/>
          <p:cNvSpPr>
            <a:spLocks noChangeArrowheads="1"/>
          </p:cNvSpPr>
          <p:nvPr/>
        </p:nvSpPr>
        <p:spPr bwMode="auto">
          <a:xfrm>
            <a:off x="28575" y="3617913"/>
            <a:ext cx="6704013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457200" algn="l"/>
              </a:tabLs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Машины мчат во весь опор,</a:t>
            </a:r>
          </a:p>
          <a:p>
            <a:pPr>
              <a:tabLst>
                <a:tab pos="457200" algn="l"/>
              </a:tabLs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И вдруг навстречу знак:</a:t>
            </a:r>
          </a:p>
          <a:p>
            <a:pPr>
              <a:tabLst>
                <a:tab pos="457200" algn="l"/>
              </a:tabLs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Изображён на нём забор…</a:t>
            </a:r>
          </a:p>
          <a:p>
            <a:pPr>
              <a:tabLst>
                <a:tab pos="457200" algn="l"/>
              </a:tabLs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Я в три глаза гляжу в упор.</a:t>
            </a:r>
          </a:p>
          <a:p>
            <a:pPr>
              <a:tabLst>
                <a:tab pos="457200" algn="l"/>
              </a:tabLs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Шоссе закрыто на запор?</a:t>
            </a:r>
          </a:p>
          <a:p>
            <a:pPr>
              <a:tabLst>
                <a:tab pos="457200" algn="l"/>
              </a:tabLs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Что это за знак ?</a:t>
            </a:r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395288" y="590550"/>
            <a:ext cx="58832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«Железнодорожный </a:t>
            </a:r>
          </a:p>
          <a:p>
            <a:pPr>
              <a:defRPr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переезд</a:t>
            </a:r>
          </a:p>
          <a:p>
            <a:pPr>
              <a:defRPr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со шлагбаумом»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179388" y="882650"/>
            <a:ext cx="8124825" cy="508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Если ты поставил ногу </a:t>
            </a:r>
          </a:p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На проезжую дорогу,</a:t>
            </a:r>
          </a:p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Обрати вниманье, друг:</a:t>
            </a:r>
          </a:p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Знак дорожный – </a:t>
            </a:r>
          </a:p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Красный круг,</a:t>
            </a:r>
          </a:p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Человек, идущий в чёрном,</a:t>
            </a:r>
          </a:p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Красной чёрточкой зачёркнут.</a:t>
            </a:r>
          </a:p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И дорога вроде, но…</a:t>
            </a:r>
          </a:p>
          <a:p>
            <a:pPr>
              <a:defRPr/>
            </a:pPr>
            <a:endParaRPr lang="ru-RU" sz="32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«Здесь ходить запрещено».</a:t>
            </a:r>
          </a:p>
        </p:txBody>
      </p:sp>
      <p:graphicFrame>
        <p:nvGraphicFramePr>
          <p:cNvPr id="61446" name="Object 6"/>
          <p:cNvGraphicFramePr>
            <a:graphicFrameLocks noChangeAspect="1"/>
          </p:cNvGraphicFramePr>
          <p:nvPr/>
        </p:nvGraphicFramePr>
        <p:xfrm>
          <a:off x="5868988" y="404813"/>
          <a:ext cx="2951162" cy="2943225"/>
        </p:xfrm>
        <a:graphic>
          <a:graphicData uri="http://schemas.openxmlformats.org/presentationml/2006/ole">
            <p:oleObj spid="_x0000_s12298" name="CorelDRAW" r:id="rId4" imgW="1433520" imgH="14335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614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81" name="Picture 17" descr="знак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565400"/>
            <a:ext cx="3779837" cy="361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0" y="4508500"/>
            <a:ext cx="60198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Здесь …</a:t>
            </a:r>
          </a:p>
          <a:p>
            <a:pPr>
              <a:defRPr/>
            </a:pPr>
            <a:r>
              <a:rPr lang="ru-RU" sz="3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«Дорожные работы!»</a:t>
            </a:r>
          </a:p>
          <a:p>
            <a:pPr>
              <a:defRPr/>
            </a:pPr>
            <a:endParaRPr lang="ru-RU" sz="4000"/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250825" y="188913"/>
            <a:ext cx="6757988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457200" algn="l"/>
              </a:tabLs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Нарисован человек.</a:t>
            </a:r>
          </a:p>
          <a:p>
            <a:pPr>
              <a:tabLst>
                <a:tab pos="457200" algn="l"/>
              </a:tabLs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Землю роет человек.</a:t>
            </a:r>
          </a:p>
          <a:p>
            <a:pPr>
              <a:tabLst>
                <a:tab pos="457200" algn="l"/>
              </a:tabLs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Почему проезда нет?</a:t>
            </a:r>
          </a:p>
          <a:p>
            <a:pPr>
              <a:tabLst>
                <a:tab pos="457200" algn="l"/>
              </a:tabLs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Может быть, здесь ищут клад?</a:t>
            </a:r>
          </a:p>
          <a:p>
            <a:pPr>
              <a:tabLst>
                <a:tab pos="457200" algn="l"/>
              </a:tabLs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 старинные монеты </a:t>
            </a:r>
          </a:p>
          <a:p>
            <a:pPr>
              <a:tabLst>
                <a:tab pos="457200" algn="l"/>
              </a:tabLs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 сундуке большом лежат?</a:t>
            </a:r>
          </a:p>
          <a:p>
            <a:pPr>
              <a:tabLst>
                <a:tab pos="457200" algn="l"/>
              </a:tabLs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Их сюда, наверно, встарь</a:t>
            </a:r>
          </a:p>
          <a:p>
            <a:pPr>
              <a:tabLst>
                <a:tab pos="457200" algn="l"/>
              </a:tabLs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Спрятал очень жадный царь.</a:t>
            </a:r>
          </a:p>
          <a:p>
            <a:pPr>
              <a:tabLst>
                <a:tab pos="457200" algn="l"/>
              </a:tabLst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Что ты, что ты!</a:t>
            </a:r>
          </a:p>
          <a:p>
            <a:pPr eaLnBrk="0" hangingPunct="0">
              <a:tabLst>
                <a:tab pos="457200" algn="l"/>
              </a:tabLst>
              <a:defRPr/>
            </a:pPr>
            <a:endParaRPr lang="ru-RU" sz="32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62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5"/>
          <p:cNvGraphicFramePr>
            <a:graphicFrameLocks noChangeAspect="1"/>
          </p:cNvGraphicFramePr>
          <p:nvPr/>
        </p:nvGraphicFramePr>
        <p:xfrm>
          <a:off x="1042988" y="309563"/>
          <a:ext cx="6916737" cy="6138862"/>
        </p:xfrm>
        <a:graphic>
          <a:graphicData uri="http://schemas.openxmlformats.org/presentationml/2006/ole">
            <p:oleObj spid="_x0000_s13322" name="CorelDRAW" r:id="rId4" imgW="5169960" imgH="4599360" progId="">
              <p:embed/>
            </p:oleObj>
          </a:graphicData>
        </a:graphic>
      </p:graphicFrame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3903663" y="-1588"/>
            <a:ext cx="1870075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ИГРА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4" descr="P100085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838" y="765175"/>
            <a:ext cx="7656512" cy="574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338" name="Object 5"/>
          <p:cNvGraphicFramePr>
            <a:graphicFrameLocks noChangeAspect="1"/>
          </p:cNvGraphicFramePr>
          <p:nvPr/>
        </p:nvGraphicFramePr>
        <p:xfrm>
          <a:off x="6761163" y="606425"/>
          <a:ext cx="1266825" cy="5646738"/>
        </p:xfrm>
        <a:graphic>
          <a:graphicData uri="http://schemas.openxmlformats.org/presentationml/2006/ole">
            <p:oleObj spid="_x0000_s14347" name="CorelDRAW" r:id="rId5" imgW="1262160" imgH="5641920" progId="">
              <p:embed/>
            </p:oleObj>
          </a:graphicData>
        </a:graphic>
      </p:graphicFrame>
      <p:pic>
        <p:nvPicPr>
          <p:cNvPr id="14340" name="Picture 6" descr="HAPPYBO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088" y="4437063"/>
            <a:ext cx="1152525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4" descr="P100086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420688"/>
            <a:ext cx="7848600" cy="588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6" descr="HAPPYBO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088" y="4437063"/>
            <a:ext cx="1152525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362" name="Object 7"/>
          <p:cNvGraphicFramePr>
            <a:graphicFrameLocks noChangeAspect="1"/>
          </p:cNvGraphicFramePr>
          <p:nvPr/>
        </p:nvGraphicFramePr>
        <p:xfrm>
          <a:off x="6761163" y="606425"/>
          <a:ext cx="1266825" cy="5646738"/>
        </p:xfrm>
        <a:graphic>
          <a:graphicData uri="http://schemas.openxmlformats.org/presentationml/2006/ole">
            <p:oleObj spid="_x0000_s15371" name="CorelDRAW" r:id="rId6" imgW="1262160" imgH="56419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4" descr="P100085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517525"/>
            <a:ext cx="7834312" cy="580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7" descr="HAPPYBO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088" y="4437063"/>
            <a:ext cx="1152525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386" name="Object 8"/>
          <p:cNvGraphicFramePr>
            <a:graphicFrameLocks noChangeAspect="1"/>
          </p:cNvGraphicFramePr>
          <p:nvPr/>
        </p:nvGraphicFramePr>
        <p:xfrm>
          <a:off x="6761163" y="606425"/>
          <a:ext cx="1266825" cy="5646738"/>
        </p:xfrm>
        <a:graphic>
          <a:graphicData uri="http://schemas.openxmlformats.org/presentationml/2006/ole">
            <p:oleObj spid="_x0000_s16395" name="CorelDRAW" r:id="rId6" imgW="1262160" imgH="56419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4" descr="P100085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838" y="765175"/>
            <a:ext cx="7656512" cy="574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8434" name="Object 5"/>
          <p:cNvGraphicFramePr>
            <a:graphicFrameLocks noChangeAspect="1"/>
          </p:cNvGraphicFramePr>
          <p:nvPr/>
        </p:nvGraphicFramePr>
        <p:xfrm>
          <a:off x="6761163" y="606425"/>
          <a:ext cx="1266825" cy="5646738"/>
        </p:xfrm>
        <a:graphic>
          <a:graphicData uri="http://schemas.openxmlformats.org/presentationml/2006/ole">
            <p:oleObj spid="_x0000_s18443" name="CorelDRAW" r:id="rId5" imgW="1262160" imgH="56419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9" name="Picture 11" descr="BEETLE-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7625" y="1341438"/>
            <a:ext cx="129222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8" name="Picture 10" descr="BEETLE-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4925" y="5884863"/>
            <a:ext cx="201295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1692275" y="765175"/>
          <a:ext cx="5557838" cy="4962525"/>
        </p:xfrm>
        <a:graphic>
          <a:graphicData uri="http://schemas.openxmlformats.org/presentationml/2006/ole">
            <p:oleObj spid="_x0000_s1036" name="CorelDRAW" r:id="rId5" imgW="8592480" imgH="7689960" progId="">
              <p:embed/>
            </p:oleObj>
          </a:graphicData>
        </a:graphic>
      </p:graphicFrame>
      <p:pic>
        <p:nvPicPr>
          <p:cNvPr id="1029" name="Picture 14" descr="MCj0198606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844675"/>
            <a:ext cx="2935287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46821E-7 L 0.72066 -0.00578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24" y="-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60116E-6 L -0.79514 -0.00508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634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757" y="-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4" descr="P100086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420688"/>
            <a:ext cx="7848600" cy="588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0482" name="Object 6"/>
          <p:cNvGraphicFramePr>
            <a:graphicFrameLocks noChangeAspect="1"/>
          </p:cNvGraphicFramePr>
          <p:nvPr/>
        </p:nvGraphicFramePr>
        <p:xfrm>
          <a:off x="6761163" y="606425"/>
          <a:ext cx="1266825" cy="5646738"/>
        </p:xfrm>
        <a:graphic>
          <a:graphicData uri="http://schemas.openxmlformats.org/presentationml/2006/ole">
            <p:oleObj spid="_x0000_s20491" name="CorelDRAW" r:id="rId5" imgW="1262160" imgH="56419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4"/>
          <p:cNvGraphicFramePr>
            <a:graphicFrameLocks noChangeAspect="1"/>
          </p:cNvGraphicFramePr>
          <p:nvPr/>
        </p:nvGraphicFramePr>
        <p:xfrm>
          <a:off x="1042988" y="309563"/>
          <a:ext cx="6916737" cy="6138862"/>
        </p:xfrm>
        <a:graphic>
          <a:graphicData uri="http://schemas.openxmlformats.org/presentationml/2006/ole">
            <p:oleObj spid="_x0000_s21514" name="CorelDRAW" r:id="rId4" imgW="5169960" imgH="4599360" progId="">
              <p:embed/>
            </p:oleObj>
          </a:graphicData>
        </a:graphic>
      </p:graphicFrame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3903663" y="-1588"/>
            <a:ext cx="1870075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ИГРА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6" descr="ways дорога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3760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9" descr="BOY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740650" y="3500438"/>
            <a:ext cx="893763" cy="161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8" name="Picture 12" descr="3T1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575" y="5130800"/>
            <a:ext cx="17272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70" name="Text Box 14"/>
          <p:cNvSpPr txBox="1">
            <a:spLocks noChangeArrowheads="1"/>
          </p:cNvSpPr>
          <p:nvPr/>
        </p:nvSpPr>
        <p:spPr bwMode="auto">
          <a:xfrm>
            <a:off x="468313" y="2924175"/>
            <a:ext cx="571976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Дисциплина на улице –</a:t>
            </a:r>
          </a:p>
          <a:p>
            <a:pPr>
              <a:defRPr/>
            </a:pPr>
            <a:r>
              <a:rPr lang="ru-RU" sz="4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залог безопасности!</a:t>
            </a:r>
          </a:p>
        </p:txBody>
      </p:sp>
      <p:pic>
        <p:nvPicPr>
          <p:cNvPr id="45071" name="Picture 15" descr="63R4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284538"/>
            <a:ext cx="158432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Picture 16" descr="BOY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4437063"/>
            <a:ext cx="1193800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58382E-6 L 0.44896 0.003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48" y="18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48555E-6 L -0.30313 0.25156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56" y="125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285106" y="908050"/>
            <a:ext cx="814357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Вручение грамот,</a:t>
            </a:r>
          </a:p>
          <a:p>
            <a:pPr algn="ctr"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«Удостоверений пешехода», </a:t>
            </a:r>
          </a:p>
          <a:p>
            <a:pPr algn="ctr"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«Памятки для юных </a:t>
            </a:r>
          </a:p>
          <a:p>
            <a:pPr algn="ctr"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пешеходов».</a:t>
            </a:r>
          </a:p>
          <a:p>
            <a:pPr algn="ctr">
              <a:defRPr/>
            </a:pPr>
            <a:endParaRPr lang="ru-RU" sz="4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6326" name="Picture 6" descr="skippy-nourl-left-tr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413375"/>
            <a:ext cx="100647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7" name="Picture 7" descr="skippy-nourl-left-tr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550" y="188913"/>
            <a:ext cx="67786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02312E-6 L 0.99619 -0.0074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809" y="-37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13873E-6 L -1 0.00786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3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Вот  проезжая часть, по ней едут машины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762000"/>
            <a:ext cx="9144000" cy="6096000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100000">
                <a:srgbClr val="52525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0" y="36576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4055" name="Запи608.WA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26525" y="-685800"/>
            <a:ext cx="233363" cy="23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Rectangle 25"/>
          <p:cNvSpPr>
            <a:spLocks noChangeArrowheads="1"/>
          </p:cNvSpPr>
          <p:nvPr/>
        </p:nvSpPr>
        <p:spPr bwMode="auto">
          <a:xfrm>
            <a:off x="0" y="1408113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7" name="Rectangle 26"/>
          <p:cNvSpPr>
            <a:spLocks noChangeArrowheads="1"/>
          </p:cNvSpPr>
          <p:nvPr/>
        </p:nvSpPr>
        <p:spPr bwMode="auto">
          <a:xfrm>
            <a:off x="0" y="6021388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58" name="Picture 27" descr="skippy-nourl-left-tr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550" y="4979988"/>
            <a:ext cx="1006475" cy="154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9" name="Rectangle 30"/>
          <p:cNvSpPr>
            <a:spLocks noChangeArrowheads="1"/>
          </p:cNvSpPr>
          <p:nvPr/>
        </p:nvSpPr>
        <p:spPr bwMode="auto">
          <a:xfrm>
            <a:off x="2051050" y="5589588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0" name="Rectangle 31"/>
          <p:cNvSpPr>
            <a:spLocks noChangeArrowheads="1"/>
          </p:cNvSpPr>
          <p:nvPr/>
        </p:nvSpPr>
        <p:spPr bwMode="auto">
          <a:xfrm>
            <a:off x="2051050" y="5229225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1" name="Rectangle 32"/>
          <p:cNvSpPr>
            <a:spLocks noChangeArrowheads="1"/>
          </p:cNvSpPr>
          <p:nvPr/>
        </p:nvSpPr>
        <p:spPr bwMode="auto">
          <a:xfrm>
            <a:off x="2051050" y="4868863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2" name="Rectangle 33"/>
          <p:cNvSpPr>
            <a:spLocks noChangeArrowheads="1"/>
          </p:cNvSpPr>
          <p:nvPr/>
        </p:nvSpPr>
        <p:spPr bwMode="auto">
          <a:xfrm>
            <a:off x="2051050" y="4510088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3" name="Rectangle 34"/>
          <p:cNvSpPr>
            <a:spLocks noChangeArrowheads="1"/>
          </p:cNvSpPr>
          <p:nvPr/>
        </p:nvSpPr>
        <p:spPr bwMode="auto">
          <a:xfrm>
            <a:off x="2051050" y="4149725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4" name="Rectangle 35"/>
          <p:cNvSpPr>
            <a:spLocks noChangeArrowheads="1"/>
          </p:cNvSpPr>
          <p:nvPr/>
        </p:nvSpPr>
        <p:spPr bwMode="auto">
          <a:xfrm>
            <a:off x="2051050" y="3789363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5" name="Rectangle 36"/>
          <p:cNvSpPr>
            <a:spLocks noChangeArrowheads="1"/>
          </p:cNvSpPr>
          <p:nvPr/>
        </p:nvSpPr>
        <p:spPr bwMode="auto">
          <a:xfrm>
            <a:off x="2051050" y="3357563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6" name="Rectangle 37"/>
          <p:cNvSpPr>
            <a:spLocks noChangeArrowheads="1"/>
          </p:cNvSpPr>
          <p:nvPr/>
        </p:nvSpPr>
        <p:spPr bwMode="auto">
          <a:xfrm>
            <a:off x="2051050" y="2997200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7" name="Rectangle 38"/>
          <p:cNvSpPr>
            <a:spLocks noChangeArrowheads="1"/>
          </p:cNvSpPr>
          <p:nvPr/>
        </p:nvSpPr>
        <p:spPr bwMode="auto">
          <a:xfrm>
            <a:off x="2051050" y="2636838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8" name="Rectangle 39"/>
          <p:cNvSpPr>
            <a:spLocks noChangeArrowheads="1"/>
          </p:cNvSpPr>
          <p:nvPr/>
        </p:nvSpPr>
        <p:spPr bwMode="auto">
          <a:xfrm>
            <a:off x="2051050" y="2278063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9" name="Rectangle 40"/>
          <p:cNvSpPr>
            <a:spLocks noChangeArrowheads="1"/>
          </p:cNvSpPr>
          <p:nvPr/>
        </p:nvSpPr>
        <p:spPr bwMode="auto">
          <a:xfrm>
            <a:off x="2051050" y="1917700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0" name="Rectangle 41"/>
          <p:cNvSpPr>
            <a:spLocks noChangeArrowheads="1"/>
          </p:cNvSpPr>
          <p:nvPr/>
        </p:nvSpPr>
        <p:spPr bwMode="auto">
          <a:xfrm>
            <a:off x="2051050" y="1557338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1" name="Rectangle 42"/>
          <p:cNvSpPr>
            <a:spLocks noChangeArrowheads="1"/>
          </p:cNvSpPr>
          <p:nvPr/>
        </p:nvSpPr>
        <p:spPr bwMode="auto">
          <a:xfrm>
            <a:off x="3419475" y="5589588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2" name="Rectangle 43"/>
          <p:cNvSpPr>
            <a:spLocks noChangeArrowheads="1"/>
          </p:cNvSpPr>
          <p:nvPr/>
        </p:nvSpPr>
        <p:spPr bwMode="auto">
          <a:xfrm>
            <a:off x="3419475" y="5229225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3" name="Rectangle 44"/>
          <p:cNvSpPr>
            <a:spLocks noChangeArrowheads="1"/>
          </p:cNvSpPr>
          <p:nvPr/>
        </p:nvSpPr>
        <p:spPr bwMode="auto">
          <a:xfrm>
            <a:off x="3419475" y="4868863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4" name="Rectangle 45"/>
          <p:cNvSpPr>
            <a:spLocks noChangeArrowheads="1"/>
          </p:cNvSpPr>
          <p:nvPr/>
        </p:nvSpPr>
        <p:spPr bwMode="auto">
          <a:xfrm>
            <a:off x="3419475" y="4510088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5" name="Rectangle 46"/>
          <p:cNvSpPr>
            <a:spLocks noChangeArrowheads="1"/>
          </p:cNvSpPr>
          <p:nvPr/>
        </p:nvSpPr>
        <p:spPr bwMode="auto">
          <a:xfrm>
            <a:off x="3419475" y="4149725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6" name="Rectangle 47"/>
          <p:cNvSpPr>
            <a:spLocks noChangeArrowheads="1"/>
          </p:cNvSpPr>
          <p:nvPr/>
        </p:nvSpPr>
        <p:spPr bwMode="auto">
          <a:xfrm>
            <a:off x="3419475" y="3789363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7" name="Rectangle 48"/>
          <p:cNvSpPr>
            <a:spLocks noChangeArrowheads="1"/>
          </p:cNvSpPr>
          <p:nvPr/>
        </p:nvSpPr>
        <p:spPr bwMode="auto">
          <a:xfrm>
            <a:off x="3419475" y="3357563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8" name="Rectangle 49"/>
          <p:cNvSpPr>
            <a:spLocks noChangeArrowheads="1"/>
          </p:cNvSpPr>
          <p:nvPr/>
        </p:nvSpPr>
        <p:spPr bwMode="auto">
          <a:xfrm>
            <a:off x="3419475" y="2997200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9" name="Rectangle 50"/>
          <p:cNvSpPr>
            <a:spLocks noChangeArrowheads="1"/>
          </p:cNvSpPr>
          <p:nvPr/>
        </p:nvSpPr>
        <p:spPr bwMode="auto">
          <a:xfrm>
            <a:off x="3419475" y="2636838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0" name="Rectangle 51"/>
          <p:cNvSpPr>
            <a:spLocks noChangeArrowheads="1"/>
          </p:cNvSpPr>
          <p:nvPr/>
        </p:nvSpPr>
        <p:spPr bwMode="auto">
          <a:xfrm>
            <a:off x="3419475" y="2278063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1" name="Rectangle 52"/>
          <p:cNvSpPr>
            <a:spLocks noChangeArrowheads="1"/>
          </p:cNvSpPr>
          <p:nvPr/>
        </p:nvSpPr>
        <p:spPr bwMode="auto">
          <a:xfrm>
            <a:off x="3419475" y="1917700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2" name="Rectangle 53"/>
          <p:cNvSpPr>
            <a:spLocks noChangeArrowheads="1"/>
          </p:cNvSpPr>
          <p:nvPr/>
        </p:nvSpPr>
        <p:spPr bwMode="auto">
          <a:xfrm>
            <a:off x="3419475" y="1557338"/>
            <a:ext cx="1152525" cy="21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4056" name="Picture 24" descr="MCj03985450000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981200"/>
            <a:ext cx="4648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3786190"/>
            <a:ext cx="2667000" cy="1447800"/>
            <a:chOff x="1218" y="1584"/>
            <a:chExt cx="4061" cy="2204"/>
          </a:xfrm>
        </p:grpSpPr>
        <p:grpSp>
          <p:nvGrpSpPr>
            <p:cNvPr id="2088" name="Group 9"/>
            <p:cNvGrpSpPr>
              <a:grpSpLocks/>
            </p:cNvGrpSpPr>
            <p:nvPr/>
          </p:nvGrpSpPr>
          <p:grpSpPr bwMode="auto">
            <a:xfrm>
              <a:off x="1218" y="1584"/>
              <a:ext cx="4061" cy="2204"/>
              <a:chOff x="1218" y="1584"/>
              <a:chExt cx="4061" cy="2204"/>
            </a:xfrm>
          </p:grpSpPr>
          <p:sp>
            <p:nvSpPr>
              <p:cNvPr id="2091" name="AutoShape 10"/>
              <p:cNvSpPr>
                <a:spLocks noChangeAspect="1" noChangeArrowheads="1" noTextEdit="1"/>
              </p:cNvSpPr>
              <p:nvPr/>
            </p:nvSpPr>
            <p:spPr bwMode="auto">
              <a:xfrm>
                <a:off x="1474" y="1691"/>
                <a:ext cx="3758" cy="20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2" name="Freeform 11"/>
              <p:cNvSpPr>
                <a:spLocks/>
              </p:cNvSpPr>
              <p:nvPr/>
            </p:nvSpPr>
            <p:spPr bwMode="auto">
              <a:xfrm>
                <a:off x="1218" y="1584"/>
                <a:ext cx="4061" cy="1819"/>
              </a:xfrm>
              <a:custGeom>
                <a:avLst/>
                <a:gdLst>
                  <a:gd name="T0" fmla="*/ 193 w 441"/>
                  <a:gd name="T1" fmla="*/ 882 h 202"/>
                  <a:gd name="T2" fmla="*/ 884 w 441"/>
                  <a:gd name="T3" fmla="*/ 774 h 202"/>
                  <a:gd name="T4" fmla="*/ 1262 w 441"/>
                  <a:gd name="T5" fmla="*/ 45 h 202"/>
                  <a:gd name="T6" fmla="*/ 2302 w 441"/>
                  <a:gd name="T7" fmla="*/ 45 h 202"/>
                  <a:gd name="T8" fmla="*/ 2965 w 441"/>
                  <a:gd name="T9" fmla="*/ 774 h 202"/>
                  <a:gd name="T10" fmla="*/ 3877 w 441"/>
                  <a:gd name="T11" fmla="*/ 1072 h 202"/>
                  <a:gd name="T12" fmla="*/ 3831 w 441"/>
                  <a:gd name="T13" fmla="*/ 1819 h 202"/>
                  <a:gd name="T14" fmla="*/ 147 w 441"/>
                  <a:gd name="T15" fmla="*/ 1819 h 202"/>
                  <a:gd name="T16" fmla="*/ 193 w 441"/>
                  <a:gd name="T17" fmla="*/ 882 h 2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41"/>
                  <a:gd name="T28" fmla="*/ 0 h 202"/>
                  <a:gd name="T29" fmla="*/ 441 w 441"/>
                  <a:gd name="T30" fmla="*/ 202 h 2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41" h="202">
                    <a:moveTo>
                      <a:pt x="21" y="98"/>
                    </a:moveTo>
                    <a:cubicBezTo>
                      <a:pt x="46" y="89"/>
                      <a:pt x="67" y="86"/>
                      <a:pt x="96" y="86"/>
                    </a:cubicBezTo>
                    <a:cubicBezTo>
                      <a:pt x="100" y="55"/>
                      <a:pt x="114" y="27"/>
                      <a:pt x="137" y="5"/>
                    </a:cubicBezTo>
                    <a:cubicBezTo>
                      <a:pt x="175" y="1"/>
                      <a:pt x="212" y="0"/>
                      <a:pt x="250" y="5"/>
                    </a:cubicBezTo>
                    <a:cubicBezTo>
                      <a:pt x="279" y="29"/>
                      <a:pt x="311" y="56"/>
                      <a:pt x="322" y="86"/>
                    </a:cubicBezTo>
                    <a:cubicBezTo>
                      <a:pt x="368" y="92"/>
                      <a:pt x="397" y="107"/>
                      <a:pt x="421" y="119"/>
                    </a:cubicBezTo>
                    <a:cubicBezTo>
                      <a:pt x="441" y="157"/>
                      <a:pt x="436" y="166"/>
                      <a:pt x="416" y="202"/>
                    </a:cubicBezTo>
                    <a:lnTo>
                      <a:pt x="16" y="202"/>
                    </a:lnTo>
                    <a:cubicBezTo>
                      <a:pt x="8" y="168"/>
                      <a:pt x="0" y="129"/>
                      <a:pt x="21" y="98"/>
                    </a:cubicBezTo>
                    <a:close/>
                  </a:path>
                </a:pathLst>
              </a:custGeom>
              <a:solidFill>
                <a:srgbClr val="FFFF00"/>
              </a:solidFill>
              <a:ln w="0">
                <a:solidFill>
                  <a:srgbClr val="24211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3" name="Oval 12"/>
              <p:cNvSpPr>
                <a:spLocks noChangeArrowheads="1"/>
              </p:cNvSpPr>
              <p:nvPr/>
            </p:nvSpPr>
            <p:spPr bwMode="auto">
              <a:xfrm>
                <a:off x="4058" y="3072"/>
                <a:ext cx="717" cy="695"/>
              </a:xfrm>
              <a:prstGeom prst="ellipse">
                <a:avLst/>
              </a:prstGeom>
              <a:solidFill>
                <a:srgbClr val="3B3734"/>
              </a:solidFill>
              <a:ln w="0">
                <a:solidFill>
                  <a:srgbClr val="24211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4" name="Oval 13"/>
              <p:cNvSpPr>
                <a:spLocks noChangeArrowheads="1"/>
              </p:cNvSpPr>
              <p:nvPr/>
            </p:nvSpPr>
            <p:spPr bwMode="auto">
              <a:xfrm>
                <a:off x="1994" y="3072"/>
                <a:ext cx="717" cy="695"/>
              </a:xfrm>
              <a:prstGeom prst="ellipse">
                <a:avLst/>
              </a:prstGeom>
              <a:solidFill>
                <a:srgbClr val="3B3734"/>
              </a:solidFill>
              <a:ln w="0">
                <a:solidFill>
                  <a:srgbClr val="24211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5" name="Freeform 14"/>
              <p:cNvSpPr>
                <a:spLocks noEditPoints="1"/>
              </p:cNvSpPr>
              <p:nvPr/>
            </p:nvSpPr>
            <p:spPr bwMode="auto">
              <a:xfrm>
                <a:off x="2296" y="1728"/>
                <a:ext cx="1813" cy="624"/>
              </a:xfrm>
              <a:custGeom>
                <a:avLst/>
                <a:gdLst>
                  <a:gd name="T0" fmla="*/ 802 w 183"/>
                  <a:gd name="T1" fmla="*/ 624 h 68"/>
                  <a:gd name="T2" fmla="*/ 812 w 183"/>
                  <a:gd name="T3" fmla="*/ 0 h 68"/>
                  <a:gd name="T4" fmla="*/ 277 w 183"/>
                  <a:gd name="T5" fmla="*/ 73 h 68"/>
                  <a:gd name="T6" fmla="*/ 0 w 183"/>
                  <a:gd name="T7" fmla="*/ 624 h 68"/>
                  <a:gd name="T8" fmla="*/ 802 w 183"/>
                  <a:gd name="T9" fmla="*/ 624 h 68"/>
                  <a:gd name="T10" fmla="*/ 971 w 183"/>
                  <a:gd name="T11" fmla="*/ 9 h 68"/>
                  <a:gd name="T12" fmla="*/ 971 w 183"/>
                  <a:gd name="T13" fmla="*/ 624 h 68"/>
                  <a:gd name="T14" fmla="*/ 1813 w 183"/>
                  <a:gd name="T15" fmla="*/ 615 h 68"/>
                  <a:gd name="T16" fmla="*/ 1219 w 183"/>
                  <a:gd name="T17" fmla="*/ 46 h 68"/>
                  <a:gd name="T18" fmla="*/ 971 w 183"/>
                  <a:gd name="T19" fmla="*/ 9 h 6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3"/>
                  <a:gd name="T31" fmla="*/ 0 h 68"/>
                  <a:gd name="T32" fmla="*/ 183 w 183"/>
                  <a:gd name="T33" fmla="*/ 68 h 6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3" h="68">
                    <a:moveTo>
                      <a:pt x="81" y="68"/>
                    </a:moveTo>
                    <a:lnTo>
                      <a:pt x="82" y="0"/>
                    </a:lnTo>
                    <a:cubicBezTo>
                      <a:pt x="51" y="1"/>
                      <a:pt x="42" y="2"/>
                      <a:pt x="28" y="8"/>
                    </a:cubicBezTo>
                    <a:cubicBezTo>
                      <a:pt x="13" y="22"/>
                      <a:pt x="1" y="43"/>
                      <a:pt x="0" y="68"/>
                    </a:cubicBezTo>
                    <a:lnTo>
                      <a:pt x="81" y="68"/>
                    </a:lnTo>
                    <a:close/>
                    <a:moveTo>
                      <a:pt x="98" y="1"/>
                    </a:moveTo>
                    <a:lnTo>
                      <a:pt x="98" y="68"/>
                    </a:lnTo>
                    <a:lnTo>
                      <a:pt x="183" y="67"/>
                    </a:lnTo>
                    <a:cubicBezTo>
                      <a:pt x="169" y="43"/>
                      <a:pt x="149" y="23"/>
                      <a:pt x="123" y="5"/>
                    </a:cubicBezTo>
                    <a:lnTo>
                      <a:pt x="98" y="1"/>
                    </a:lnTo>
                    <a:close/>
                  </a:path>
                </a:pathLst>
              </a:custGeom>
              <a:solidFill>
                <a:srgbClr val="CCFFFF"/>
              </a:solidFill>
              <a:ln w="0">
                <a:solidFill>
                  <a:srgbClr val="24211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6" name="Freeform 15"/>
              <p:cNvSpPr>
                <a:spLocks noEditPoints="1"/>
              </p:cNvSpPr>
              <p:nvPr/>
            </p:nvSpPr>
            <p:spPr bwMode="auto">
              <a:xfrm>
                <a:off x="3356" y="2513"/>
                <a:ext cx="761" cy="687"/>
              </a:xfrm>
              <a:custGeom>
                <a:avLst/>
                <a:gdLst>
                  <a:gd name="T0" fmla="*/ 9 w 87"/>
                  <a:gd name="T1" fmla="*/ 8 h 81"/>
                  <a:gd name="T2" fmla="*/ 17 w 87"/>
                  <a:gd name="T3" fmla="*/ 687 h 81"/>
                  <a:gd name="T4" fmla="*/ 9 w 87"/>
                  <a:gd name="T5" fmla="*/ 687 h 81"/>
                  <a:gd name="T6" fmla="*/ 0 w 87"/>
                  <a:gd name="T7" fmla="*/ 8 h 81"/>
                  <a:gd name="T8" fmla="*/ 9 w 87"/>
                  <a:gd name="T9" fmla="*/ 8 h 81"/>
                  <a:gd name="T10" fmla="*/ 9 w 87"/>
                  <a:gd name="T11" fmla="*/ 687 h 81"/>
                  <a:gd name="T12" fmla="*/ 9 w 87"/>
                  <a:gd name="T13" fmla="*/ 687 h 81"/>
                  <a:gd name="T14" fmla="*/ 9 w 87"/>
                  <a:gd name="T15" fmla="*/ 687 h 81"/>
                  <a:gd name="T16" fmla="*/ 9 w 87"/>
                  <a:gd name="T17" fmla="*/ 687 h 81"/>
                  <a:gd name="T18" fmla="*/ 9 w 87"/>
                  <a:gd name="T19" fmla="*/ 679 h 81"/>
                  <a:gd name="T20" fmla="*/ 752 w 87"/>
                  <a:gd name="T21" fmla="*/ 679 h 81"/>
                  <a:gd name="T22" fmla="*/ 752 w 87"/>
                  <a:gd name="T23" fmla="*/ 687 h 81"/>
                  <a:gd name="T24" fmla="*/ 9 w 87"/>
                  <a:gd name="T25" fmla="*/ 687 h 81"/>
                  <a:gd name="T26" fmla="*/ 9 w 87"/>
                  <a:gd name="T27" fmla="*/ 679 h 81"/>
                  <a:gd name="T28" fmla="*/ 761 w 87"/>
                  <a:gd name="T29" fmla="*/ 687 h 81"/>
                  <a:gd name="T30" fmla="*/ 761 w 87"/>
                  <a:gd name="T31" fmla="*/ 687 h 81"/>
                  <a:gd name="T32" fmla="*/ 752 w 87"/>
                  <a:gd name="T33" fmla="*/ 687 h 81"/>
                  <a:gd name="T34" fmla="*/ 752 w 87"/>
                  <a:gd name="T35" fmla="*/ 687 h 81"/>
                  <a:gd name="T36" fmla="*/ 761 w 87"/>
                  <a:gd name="T37" fmla="*/ 687 h 81"/>
                  <a:gd name="T38" fmla="*/ 752 w 87"/>
                  <a:gd name="T39" fmla="*/ 687 h 81"/>
                  <a:gd name="T40" fmla="*/ 752 w 87"/>
                  <a:gd name="T41" fmla="*/ 8 h 81"/>
                  <a:gd name="T42" fmla="*/ 761 w 87"/>
                  <a:gd name="T43" fmla="*/ 8 h 81"/>
                  <a:gd name="T44" fmla="*/ 761 w 87"/>
                  <a:gd name="T45" fmla="*/ 687 h 81"/>
                  <a:gd name="T46" fmla="*/ 752 w 87"/>
                  <a:gd name="T47" fmla="*/ 687 h 81"/>
                  <a:gd name="T48" fmla="*/ 761 w 87"/>
                  <a:gd name="T49" fmla="*/ 8 h 81"/>
                  <a:gd name="T50" fmla="*/ 761 w 87"/>
                  <a:gd name="T51" fmla="*/ 8 h 81"/>
                  <a:gd name="T52" fmla="*/ 761 w 87"/>
                  <a:gd name="T53" fmla="*/ 8 h 81"/>
                  <a:gd name="T54" fmla="*/ 761 w 87"/>
                  <a:gd name="T55" fmla="*/ 8 h 81"/>
                  <a:gd name="T56" fmla="*/ 761 w 87"/>
                  <a:gd name="T57" fmla="*/ 17 h 81"/>
                  <a:gd name="T58" fmla="*/ 9 w 87"/>
                  <a:gd name="T59" fmla="*/ 8 h 81"/>
                  <a:gd name="T60" fmla="*/ 9 w 87"/>
                  <a:gd name="T61" fmla="*/ 0 h 81"/>
                  <a:gd name="T62" fmla="*/ 761 w 87"/>
                  <a:gd name="T63" fmla="*/ 8 h 81"/>
                  <a:gd name="T64" fmla="*/ 761 w 87"/>
                  <a:gd name="T65" fmla="*/ 17 h 81"/>
                  <a:gd name="T66" fmla="*/ 0 w 87"/>
                  <a:gd name="T67" fmla="*/ 8 h 81"/>
                  <a:gd name="T68" fmla="*/ 0 w 87"/>
                  <a:gd name="T69" fmla="*/ 0 h 81"/>
                  <a:gd name="T70" fmla="*/ 9 w 87"/>
                  <a:gd name="T71" fmla="*/ 0 h 81"/>
                  <a:gd name="T72" fmla="*/ 9 w 87"/>
                  <a:gd name="T73" fmla="*/ 8 h 81"/>
                  <a:gd name="T74" fmla="*/ 0 w 87"/>
                  <a:gd name="T75" fmla="*/ 8 h 8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87"/>
                  <a:gd name="T115" fmla="*/ 0 h 81"/>
                  <a:gd name="T116" fmla="*/ 87 w 87"/>
                  <a:gd name="T117" fmla="*/ 81 h 81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87" h="81">
                    <a:moveTo>
                      <a:pt x="1" y="1"/>
                    </a:moveTo>
                    <a:lnTo>
                      <a:pt x="2" y="81"/>
                    </a:lnTo>
                    <a:lnTo>
                      <a:pt x="1" y="81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  <a:moveTo>
                      <a:pt x="1" y="81"/>
                    </a:moveTo>
                    <a:lnTo>
                      <a:pt x="1" y="81"/>
                    </a:lnTo>
                    <a:close/>
                    <a:moveTo>
                      <a:pt x="1" y="80"/>
                    </a:moveTo>
                    <a:lnTo>
                      <a:pt x="86" y="80"/>
                    </a:lnTo>
                    <a:lnTo>
                      <a:pt x="86" y="81"/>
                    </a:lnTo>
                    <a:lnTo>
                      <a:pt x="1" y="81"/>
                    </a:lnTo>
                    <a:lnTo>
                      <a:pt x="1" y="80"/>
                    </a:lnTo>
                    <a:close/>
                    <a:moveTo>
                      <a:pt x="87" y="81"/>
                    </a:moveTo>
                    <a:lnTo>
                      <a:pt x="87" y="81"/>
                    </a:lnTo>
                    <a:lnTo>
                      <a:pt x="86" y="81"/>
                    </a:lnTo>
                    <a:lnTo>
                      <a:pt x="87" y="81"/>
                    </a:lnTo>
                    <a:close/>
                    <a:moveTo>
                      <a:pt x="86" y="81"/>
                    </a:moveTo>
                    <a:lnTo>
                      <a:pt x="86" y="1"/>
                    </a:lnTo>
                    <a:lnTo>
                      <a:pt x="87" y="1"/>
                    </a:lnTo>
                    <a:lnTo>
                      <a:pt x="87" y="81"/>
                    </a:lnTo>
                    <a:lnTo>
                      <a:pt x="86" y="81"/>
                    </a:lnTo>
                    <a:close/>
                    <a:moveTo>
                      <a:pt x="87" y="1"/>
                    </a:moveTo>
                    <a:lnTo>
                      <a:pt x="87" y="1"/>
                    </a:lnTo>
                    <a:close/>
                    <a:moveTo>
                      <a:pt x="87" y="2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87" y="1"/>
                    </a:lnTo>
                    <a:lnTo>
                      <a:pt x="87" y="2"/>
                    </a:lnTo>
                    <a:close/>
                    <a:moveTo>
                      <a:pt x="0" y="1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421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7" name="Freeform 16"/>
              <p:cNvSpPr>
                <a:spLocks noEditPoints="1"/>
              </p:cNvSpPr>
              <p:nvPr/>
            </p:nvSpPr>
            <p:spPr bwMode="auto">
              <a:xfrm>
                <a:off x="2544" y="2522"/>
                <a:ext cx="709" cy="678"/>
              </a:xfrm>
              <a:custGeom>
                <a:avLst/>
                <a:gdLst>
                  <a:gd name="T0" fmla="*/ 700 w 81"/>
                  <a:gd name="T1" fmla="*/ 0 h 80"/>
                  <a:gd name="T2" fmla="*/ 709 w 81"/>
                  <a:gd name="T3" fmla="*/ 678 h 80"/>
                  <a:gd name="T4" fmla="*/ 700 w 81"/>
                  <a:gd name="T5" fmla="*/ 0 h 80"/>
                  <a:gd name="T6" fmla="*/ 709 w 81"/>
                  <a:gd name="T7" fmla="*/ 0 h 80"/>
                  <a:gd name="T8" fmla="*/ 700 w 81"/>
                  <a:gd name="T9" fmla="*/ 8 h 80"/>
                  <a:gd name="T10" fmla="*/ 9 w 81"/>
                  <a:gd name="T11" fmla="*/ 0 h 80"/>
                  <a:gd name="T12" fmla="*/ 700 w 81"/>
                  <a:gd name="T13" fmla="*/ 8 h 80"/>
                  <a:gd name="T14" fmla="*/ 0 w 81"/>
                  <a:gd name="T15" fmla="*/ 0 h 80"/>
                  <a:gd name="T16" fmla="*/ 9 w 81"/>
                  <a:gd name="T17" fmla="*/ 0 h 80"/>
                  <a:gd name="T18" fmla="*/ 9 w 81"/>
                  <a:gd name="T19" fmla="*/ 0 h 80"/>
                  <a:gd name="T20" fmla="*/ 0 w 81"/>
                  <a:gd name="T21" fmla="*/ 407 h 80"/>
                  <a:gd name="T22" fmla="*/ 9 w 81"/>
                  <a:gd name="T23" fmla="*/ 0 h 80"/>
                  <a:gd name="T24" fmla="*/ 0 w 81"/>
                  <a:gd name="T25" fmla="*/ 407 h 80"/>
                  <a:gd name="T26" fmla="*/ 9 w 81"/>
                  <a:gd name="T27" fmla="*/ 407 h 80"/>
                  <a:gd name="T28" fmla="*/ 9 w 81"/>
                  <a:gd name="T29" fmla="*/ 398 h 80"/>
                  <a:gd name="T30" fmla="*/ 9 w 81"/>
                  <a:gd name="T31" fmla="*/ 415 h 80"/>
                  <a:gd name="T32" fmla="*/ 9 w 81"/>
                  <a:gd name="T33" fmla="*/ 398 h 80"/>
                  <a:gd name="T34" fmla="*/ 9 w 81"/>
                  <a:gd name="T35" fmla="*/ 398 h 80"/>
                  <a:gd name="T36" fmla="*/ 9 w 81"/>
                  <a:gd name="T37" fmla="*/ 398 h 80"/>
                  <a:gd name="T38" fmla="*/ 88 w 81"/>
                  <a:gd name="T39" fmla="*/ 415 h 80"/>
                  <a:gd name="T40" fmla="*/ 9 w 81"/>
                  <a:gd name="T41" fmla="*/ 415 h 80"/>
                  <a:gd name="T42" fmla="*/ 88 w 81"/>
                  <a:gd name="T43" fmla="*/ 415 h 80"/>
                  <a:gd name="T44" fmla="*/ 149 w 81"/>
                  <a:gd name="T45" fmla="*/ 441 h 80"/>
                  <a:gd name="T46" fmla="*/ 88 w 81"/>
                  <a:gd name="T47" fmla="*/ 415 h 80"/>
                  <a:gd name="T48" fmla="*/ 420 w 81"/>
                  <a:gd name="T49" fmla="*/ 678 h 80"/>
                  <a:gd name="T50" fmla="*/ 149 w 81"/>
                  <a:gd name="T51" fmla="*/ 441 h 80"/>
                  <a:gd name="T52" fmla="*/ 411 w 81"/>
                  <a:gd name="T53" fmla="*/ 678 h 80"/>
                  <a:gd name="T54" fmla="*/ 411 w 81"/>
                  <a:gd name="T55" fmla="*/ 678 h 80"/>
                  <a:gd name="T56" fmla="*/ 411 w 81"/>
                  <a:gd name="T57" fmla="*/ 670 h 80"/>
                  <a:gd name="T58" fmla="*/ 709 w 81"/>
                  <a:gd name="T59" fmla="*/ 678 h 80"/>
                  <a:gd name="T60" fmla="*/ 411 w 81"/>
                  <a:gd name="T61" fmla="*/ 670 h 80"/>
                  <a:gd name="T62" fmla="*/ 709 w 81"/>
                  <a:gd name="T63" fmla="*/ 678 h 80"/>
                  <a:gd name="T64" fmla="*/ 709 w 81"/>
                  <a:gd name="T65" fmla="*/ 678 h 8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81"/>
                  <a:gd name="T100" fmla="*/ 0 h 80"/>
                  <a:gd name="T101" fmla="*/ 81 w 81"/>
                  <a:gd name="T102" fmla="*/ 80 h 8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81" h="80">
                    <a:moveTo>
                      <a:pt x="80" y="80"/>
                    </a:moveTo>
                    <a:lnTo>
                      <a:pt x="80" y="0"/>
                    </a:lnTo>
                    <a:lnTo>
                      <a:pt x="81" y="0"/>
                    </a:lnTo>
                    <a:lnTo>
                      <a:pt x="81" y="80"/>
                    </a:lnTo>
                    <a:lnTo>
                      <a:pt x="80" y="80"/>
                    </a:lnTo>
                    <a:close/>
                    <a:moveTo>
                      <a:pt x="80" y="0"/>
                    </a:moveTo>
                    <a:lnTo>
                      <a:pt x="81" y="0"/>
                    </a:lnTo>
                    <a:lnTo>
                      <a:pt x="80" y="0"/>
                    </a:lnTo>
                    <a:close/>
                    <a:moveTo>
                      <a:pt x="8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80" y="0"/>
                    </a:lnTo>
                    <a:lnTo>
                      <a:pt x="80" y="1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  <a:moveTo>
                      <a:pt x="1" y="0"/>
                    </a:moveTo>
                    <a:lnTo>
                      <a:pt x="1" y="48"/>
                    </a:lnTo>
                    <a:lnTo>
                      <a:pt x="0" y="48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  <a:moveTo>
                      <a:pt x="1" y="49"/>
                    </a:moveTo>
                    <a:lnTo>
                      <a:pt x="0" y="48"/>
                    </a:lnTo>
                    <a:lnTo>
                      <a:pt x="1" y="48"/>
                    </a:lnTo>
                    <a:lnTo>
                      <a:pt x="1" y="49"/>
                    </a:lnTo>
                    <a:close/>
                    <a:moveTo>
                      <a:pt x="1" y="47"/>
                    </a:moveTo>
                    <a:lnTo>
                      <a:pt x="1" y="47"/>
                    </a:lnTo>
                    <a:lnTo>
                      <a:pt x="1" y="49"/>
                    </a:lnTo>
                    <a:lnTo>
                      <a:pt x="1" y="47"/>
                    </a:lnTo>
                    <a:close/>
                    <a:moveTo>
                      <a:pt x="1" y="47"/>
                    </a:moveTo>
                    <a:lnTo>
                      <a:pt x="1" y="47"/>
                    </a:lnTo>
                    <a:lnTo>
                      <a:pt x="1" y="48"/>
                    </a:lnTo>
                    <a:lnTo>
                      <a:pt x="1" y="47"/>
                    </a:lnTo>
                    <a:close/>
                    <a:moveTo>
                      <a:pt x="1" y="47"/>
                    </a:moveTo>
                    <a:cubicBezTo>
                      <a:pt x="4" y="48"/>
                      <a:pt x="7" y="48"/>
                      <a:pt x="10" y="49"/>
                    </a:cubicBezTo>
                    <a:lnTo>
                      <a:pt x="9" y="50"/>
                    </a:lnTo>
                    <a:cubicBezTo>
                      <a:pt x="7" y="49"/>
                      <a:pt x="4" y="49"/>
                      <a:pt x="1" y="49"/>
                    </a:cubicBezTo>
                    <a:lnTo>
                      <a:pt x="1" y="47"/>
                    </a:lnTo>
                    <a:close/>
                    <a:moveTo>
                      <a:pt x="10" y="49"/>
                    </a:moveTo>
                    <a:cubicBezTo>
                      <a:pt x="12" y="49"/>
                      <a:pt x="15" y="50"/>
                      <a:pt x="18" y="51"/>
                    </a:cubicBezTo>
                    <a:lnTo>
                      <a:pt x="17" y="52"/>
                    </a:lnTo>
                    <a:cubicBezTo>
                      <a:pt x="15" y="51"/>
                      <a:pt x="12" y="51"/>
                      <a:pt x="9" y="50"/>
                    </a:cubicBezTo>
                    <a:lnTo>
                      <a:pt x="10" y="49"/>
                    </a:lnTo>
                    <a:close/>
                    <a:moveTo>
                      <a:pt x="18" y="51"/>
                    </a:moveTo>
                    <a:cubicBezTo>
                      <a:pt x="31" y="56"/>
                      <a:pt x="42" y="66"/>
                      <a:pt x="48" y="80"/>
                    </a:cubicBezTo>
                    <a:lnTo>
                      <a:pt x="47" y="80"/>
                    </a:lnTo>
                    <a:cubicBezTo>
                      <a:pt x="41" y="66"/>
                      <a:pt x="31" y="57"/>
                      <a:pt x="17" y="52"/>
                    </a:cubicBezTo>
                    <a:lnTo>
                      <a:pt x="18" y="51"/>
                    </a:lnTo>
                    <a:close/>
                    <a:moveTo>
                      <a:pt x="47" y="80"/>
                    </a:moveTo>
                    <a:lnTo>
                      <a:pt x="47" y="80"/>
                    </a:lnTo>
                    <a:close/>
                    <a:moveTo>
                      <a:pt x="47" y="79"/>
                    </a:moveTo>
                    <a:lnTo>
                      <a:pt x="81" y="79"/>
                    </a:lnTo>
                    <a:lnTo>
                      <a:pt x="81" y="80"/>
                    </a:lnTo>
                    <a:lnTo>
                      <a:pt x="47" y="80"/>
                    </a:lnTo>
                    <a:lnTo>
                      <a:pt x="47" y="79"/>
                    </a:lnTo>
                    <a:close/>
                    <a:moveTo>
                      <a:pt x="81" y="80"/>
                    </a:moveTo>
                    <a:lnTo>
                      <a:pt x="81" y="80"/>
                    </a:lnTo>
                    <a:close/>
                  </a:path>
                </a:pathLst>
              </a:custGeom>
              <a:solidFill>
                <a:srgbClr val="2421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8" name="Freeform 17"/>
              <p:cNvSpPr>
                <a:spLocks/>
              </p:cNvSpPr>
              <p:nvPr/>
            </p:nvSpPr>
            <p:spPr bwMode="auto">
              <a:xfrm>
                <a:off x="5034" y="2640"/>
                <a:ext cx="208" cy="336"/>
              </a:xfrm>
              <a:custGeom>
                <a:avLst/>
                <a:gdLst>
                  <a:gd name="T0" fmla="*/ 104 w 10"/>
                  <a:gd name="T1" fmla="*/ 177 h 19"/>
                  <a:gd name="T2" fmla="*/ 0 w 10"/>
                  <a:gd name="T3" fmla="*/ 0 h 19"/>
                  <a:gd name="T4" fmla="*/ 208 w 10"/>
                  <a:gd name="T5" fmla="*/ 230 h 19"/>
                  <a:gd name="T6" fmla="*/ 187 w 10"/>
                  <a:gd name="T7" fmla="*/ 336 h 19"/>
                  <a:gd name="T8" fmla="*/ 104 w 10"/>
                  <a:gd name="T9" fmla="*/ 177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9"/>
                  <a:gd name="T17" fmla="*/ 10 w 10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9">
                    <a:moveTo>
                      <a:pt x="5" y="10"/>
                    </a:moveTo>
                    <a:lnTo>
                      <a:pt x="0" y="0"/>
                    </a:lnTo>
                    <a:cubicBezTo>
                      <a:pt x="6" y="2"/>
                      <a:pt x="10" y="7"/>
                      <a:pt x="10" y="13"/>
                    </a:cubicBezTo>
                    <a:cubicBezTo>
                      <a:pt x="10" y="15"/>
                      <a:pt x="10" y="17"/>
                      <a:pt x="9" y="19"/>
                    </a:cubicBezTo>
                    <a:lnTo>
                      <a:pt x="5" y="10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24211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9" name="Freeform 18"/>
              <p:cNvSpPr>
                <a:spLocks/>
              </p:cNvSpPr>
              <p:nvPr/>
            </p:nvSpPr>
            <p:spPr bwMode="auto">
              <a:xfrm>
                <a:off x="1344" y="2448"/>
                <a:ext cx="99" cy="192"/>
              </a:xfrm>
              <a:custGeom>
                <a:avLst/>
                <a:gdLst>
                  <a:gd name="T0" fmla="*/ 50 w 10"/>
                  <a:gd name="T1" fmla="*/ 101 h 19"/>
                  <a:gd name="T2" fmla="*/ 99 w 10"/>
                  <a:gd name="T3" fmla="*/ 0 h 19"/>
                  <a:gd name="T4" fmla="*/ 0 w 10"/>
                  <a:gd name="T5" fmla="*/ 131 h 19"/>
                  <a:gd name="T6" fmla="*/ 20 w 10"/>
                  <a:gd name="T7" fmla="*/ 192 h 19"/>
                  <a:gd name="T8" fmla="*/ 50 w 10"/>
                  <a:gd name="T9" fmla="*/ 101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9"/>
                  <a:gd name="T17" fmla="*/ 10 w 10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9">
                    <a:moveTo>
                      <a:pt x="5" y="10"/>
                    </a:moveTo>
                    <a:lnTo>
                      <a:pt x="10" y="0"/>
                    </a:lnTo>
                    <a:cubicBezTo>
                      <a:pt x="4" y="2"/>
                      <a:pt x="0" y="7"/>
                      <a:pt x="0" y="13"/>
                    </a:cubicBezTo>
                    <a:cubicBezTo>
                      <a:pt x="0" y="15"/>
                      <a:pt x="1" y="17"/>
                      <a:pt x="2" y="19"/>
                    </a:cubicBezTo>
                    <a:lnTo>
                      <a:pt x="5" y="10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24211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00" name="Oval 19"/>
              <p:cNvSpPr>
                <a:spLocks noChangeArrowheads="1"/>
              </p:cNvSpPr>
              <p:nvPr/>
            </p:nvSpPr>
            <p:spPr bwMode="auto">
              <a:xfrm>
                <a:off x="1964" y="2592"/>
                <a:ext cx="114" cy="68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24211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01" name="Oval 20"/>
              <p:cNvSpPr>
                <a:spLocks noChangeArrowheads="1"/>
              </p:cNvSpPr>
              <p:nvPr/>
            </p:nvSpPr>
            <p:spPr bwMode="auto">
              <a:xfrm>
                <a:off x="4556" y="2592"/>
                <a:ext cx="123" cy="68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24211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089" name="AutoShape 21"/>
            <p:cNvSpPr>
              <a:spLocks noChangeArrowheads="1"/>
            </p:cNvSpPr>
            <p:nvPr/>
          </p:nvSpPr>
          <p:spPr bwMode="auto">
            <a:xfrm>
              <a:off x="2146" y="3216"/>
              <a:ext cx="446" cy="432"/>
            </a:xfrm>
            <a:prstGeom prst="flowChartOr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90" name="AutoShape 22"/>
            <p:cNvSpPr>
              <a:spLocks noChangeArrowheads="1"/>
            </p:cNvSpPr>
            <p:nvPr/>
          </p:nvSpPr>
          <p:spPr bwMode="auto">
            <a:xfrm>
              <a:off x="4210" y="3216"/>
              <a:ext cx="446" cy="432"/>
            </a:xfrm>
            <a:prstGeom prst="flowChartOr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44060" name="Picture 28" descr="BEETLE-1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57158" y="2428868"/>
            <a:ext cx="201295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9" name="Picture 7" descr="j021295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0" y="1676400"/>
            <a:ext cx="2287588" cy="143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4061" name="Object 29"/>
          <p:cNvGraphicFramePr>
            <a:graphicFrameLocks noChangeAspect="1"/>
          </p:cNvGraphicFramePr>
          <p:nvPr/>
        </p:nvGraphicFramePr>
        <p:xfrm>
          <a:off x="179388" y="4005263"/>
          <a:ext cx="2074862" cy="2601912"/>
        </p:xfrm>
        <a:graphic>
          <a:graphicData uri="http://schemas.openxmlformats.org/presentationml/2006/ole">
            <p:oleObj spid="_x0000_s2113" name="CorelDRAW" r:id="rId11" imgW="2203560" imgH="2770560" progId="">
              <p:embed/>
            </p:oleObj>
          </a:graphicData>
        </a:graphic>
      </p:graphicFrame>
      <p:sp>
        <p:nvSpPr>
          <p:cNvPr id="2087" name="Rectangle 55"/>
          <p:cNvSpPr>
            <a:spLocks noChangeArrowheads="1"/>
          </p:cNvSpPr>
          <p:nvPr/>
        </p:nvSpPr>
        <p:spPr bwMode="auto">
          <a:xfrm>
            <a:off x="5148263" y="5734050"/>
            <a:ext cx="144462" cy="863600"/>
          </a:xfrm>
          <a:prstGeom prst="rect">
            <a:avLst/>
          </a:prstGeom>
          <a:solidFill>
            <a:srgbClr val="5F5F5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051" name="Object 54"/>
          <p:cNvGraphicFramePr>
            <a:graphicFrameLocks noChangeAspect="1"/>
          </p:cNvGraphicFramePr>
          <p:nvPr/>
        </p:nvGraphicFramePr>
        <p:xfrm>
          <a:off x="4787900" y="4941888"/>
          <a:ext cx="863600" cy="862012"/>
        </p:xfrm>
        <a:graphic>
          <a:graphicData uri="http://schemas.openxmlformats.org/presentationml/2006/ole">
            <p:oleObj spid="_x0000_s2114" name="CorelDRAW" r:id="rId12" imgW="2766960" imgH="27705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44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4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4406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31214E-6 L 1.43351 -0.00463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44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667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05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540" name="Object 4"/>
          <p:cNvGraphicFramePr>
            <a:graphicFrameLocks noChangeAspect="1"/>
          </p:cNvGraphicFramePr>
          <p:nvPr/>
        </p:nvGraphicFramePr>
        <p:xfrm>
          <a:off x="3348038" y="1989138"/>
          <a:ext cx="2074862" cy="2601912"/>
        </p:xfrm>
        <a:graphic>
          <a:graphicData uri="http://schemas.openxmlformats.org/presentationml/2006/ole">
            <p:oleObj spid="_x0000_s3094" name="CorelDRAW" r:id="rId4" imgW="2205360" imgH="2770560" progId="">
              <p:embed/>
            </p:oleObj>
          </a:graphicData>
        </a:graphic>
      </p:graphicFrame>
      <p:graphicFrame>
        <p:nvGraphicFramePr>
          <p:cNvPr id="65541" name="Object 5"/>
          <p:cNvGraphicFramePr>
            <a:graphicFrameLocks noChangeAspect="1"/>
          </p:cNvGraphicFramePr>
          <p:nvPr/>
        </p:nvGraphicFramePr>
        <p:xfrm>
          <a:off x="611188" y="3573463"/>
          <a:ext cx="2074862" cy="2601912"/>
        </p:xfrm>
        <a:graphic>
          <a:graphicData uri="http://schemas.openxmlformats.org/presentationml/2006/ole">
            <p:oleObj spid="_x0000_s3095" name="CorelDRAW" r:id="rId5" imgW="2205360" imgH="2770560" progId="">
              <p:embed/>
            </p:oleObj>
          </a:graphicData>
        </a:graphic>
      </p:graphicFrame>
      <p:graphicFrame>
        <p:nvGraphicFramePr>
          <p:cNvPr id="65542" name="Object 6"/>
          <p:cNvGraphicFramePr>
            <a:graphicFrameLocks noChangeAspect="1"/>
          </p:cNvGraphicFramePr>
          <p:nvPr/>
        </p:nvGraphicFramePr>
        <p:xfrm>
          <a:off x="6051550" y="766763"/>
          <a:ext cx="2074863" cy="2601912"/>
        </p:xfrm>
        <a:graphic>
          <a:graphicData uri="http://schemas.openxmlformats.org/presentationml/2006/ole">
            <p:oleObj spid="_x0000_s3096" name="CorelDRAW" r:id="rId6" imgW="2203560" imgH="2770560" progId="">
              <p:embed/>
            </p:oleObj>
          </a:graphicData>
        </a:graphic>
      </p:graphicFrame>
      <p:pic>
        <p:nvPicPr>
          <p:cNvPr id="3077" name="Picture 8" descr="MCj0198606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600825" y="3573463"/>
            <a:ext cx="2543175" cy="328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655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655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655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9" name="Picture 5" descr="150px-Traffic_lights_rus неисправн светофо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3860800"/>
            <a:ext cx="1944687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7" descr="200px-Traffic_lights светофор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04813"/>
            <a:ext cx="3671888" cy="361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6" descr="180px-Traffic_light_pedastrian пеш переход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4775" y="2636838"/>
            <a:ext cx="2214563" cy="295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5" descr="P10008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603250"/>
            <a:ext cx="7775575" cy="583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7" descr="HAPPYBO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088" y="4437063"/>
            <a:ext cx="1152525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098" name="Object 9"/>
          <p:cNvGraphicFramePr>
            <a:graphicFrameLocks noChangeAspect="1"/>
          </p:cNvGraphicFramePr>
          <p:nvPr/>
        </p:nvGraphicFramePr>
        <p:xfrm>
          <a:off x="6732588" y="549275"/>
          <a:ext cx="1266825" cy="5646738"/>
        </p:xfrm>
        <a:graphic>
          <a:graphicData uri="http://schemas.openxmlformats.org/presentationml/2006/ole">
            <p:oleObj spid="_x0000_s4107" name="CorelDRAW" r:id="rId5" imgW="1262160" imgH="56419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1" name="Picture 11" descr="P10008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603250"/>
            <a:ext cx="7775575" cy="583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92" name="Picture 12" descr="P100084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9125" y="549275"/>
            <a:ext cx="7913688" cy="593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1686" name="Object 6"/>
          <p:cNvGraphicFramePr>
            <a:graphicFrameLocks noChangeAspect="1"/>
          </p:cNvGraphicFramePr>
          <p:nvPr/>
        </p:nvGraphicFramePr>
        <p:xfrm>
          <a:off x="6761163" y="606425"/>
          <a:ext cx="1266825" cy="5646738"/>
        </p:xfrm>
        <a:graphic>
          <a:graphicData uri="http://schemas.openxmlformats.org/presentationml/2006/ole">
            <p:oleObj spid="_x0000_s5138" name="CorelDRAW" r:id="rId5" imgW="1262160" imgH="5641920" progId="">
              <p:embed/>
            </p:oleObj>
          </a:graphicData>
        </a:graphic>
      </p:graphicFrame>
      <p:pic>
        <p:nvPicPr>
          <p:cNvPr id="5126" name="Picture 9" descr="HAPPYBO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088" y="4437063"/>
            <a:ext cx="1152525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1693" name="Object 13"/>
          <p:cNvGraphicFramePr>
            <a:graphicFrameLocks noChangeAspect="1"/>
          </p:cNvGraphicFramePr>
          <p:nvPr/>
        </p:nvGraphicFramePr>
        <p:xfrm>
          <a:off x="6732588" y="549275"/>
          <a:ext cx="1266825" cy="5646738"/>
        </p:xfrm>
        <a:graphic>
          <a:graphicData uri="http://schemas.openxmlformats.org/presentationml/2006/ole">
            <p:oleObj spid="_x0000_s5139" name="CorelDRAW" r:id="rId7" imgW="1262160" imgH="56419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3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6" dur="2000"/>
                                        <p:tgtEl>
                                          <p:spTgt spid="716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" presetClass="entr" presetSubtype="3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71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1000"/>
                                        <p:tgtEl>
                                          <p:spTgt spid="71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6" descr="P10008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584200"/>
            <a:ext cx="7775575" cy="583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6761163" y="606425"/>
          <a:ext cx="1266825" cy="5646738"/>
        </p:xfrm>
        <a:graphic>
          <a:graphicData uri="http://schemas.openxmlformats.org/presentationml/2006/ole">
            <p:oleObj spid="_x0000_s6154" name="CorelDRAW" r:id="rId4" imgW="1262160" imgH="56419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зрез">
  <a:themeElements>
    <a:clrScheme name="Разрез 11">
      <a:dk1>
        <a:srgbClr val="25B154"/>
      </a:dk1>
      <a:lt1>
        <a:srgbClr val="FFFFFF"/>
      </a:lt1>
      <a:dk2>
        <a:srgbClr val="2AC431"/>
      </a:dk2>
      <a:lt2>
        <a:srgbClr val="FFFF99"/>
      </a:lt2>
      <a:accent1>
        <a:srgbClr val="33CCCC"/>
      </a:accent1>
      <a:accent2>
        <a:srgbClr val="57DDBD"/>
      </a:accent2>
      <a:accent3>
        <a:srgbClr val="ACDEAD"/>
      </a:accent3>
      <a:accent4>
        <a:srgbClr val="DADADA"/>
      </a:accent4>
      <a:accent5>
        <a:srgbClr val="ADE2E2"/>
      </a:accent5>
      <a:accent6>
        <a:srgbClr val="4EC8AB"/>
      </a:accent6>
      <a:hlink>
        <a:srgbClr val="FFFFCC"/>
      </a:hlink>
      <a:folHlink>
        <a:srgbClr val="00FF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10">
        <a:dk1>
          <a:srgbClr val="008885"/>
        </a:dk1>
        <a:lt1>
          <a:srgbClr val="FFFFFF"/>
        </a:lt1>
        <a:dk2>
          <a:srgbClr val="2AC431"/>
        </a:dk2>
        <a:lt2>
          <a:srgbClr val="FFFF99"/>
        </a:lt2>
        <a:accent1>
          <a:srgbClr val="33CCCC"/>
        </a:accent1>
        <a:accent2>
          <a:srgbClr val="57DDBD"/>
        </a:accent2>
        <a:accent3>
          <a:srgbClr val="ACDEAD"/>
        </a:accent3>
        <a:accent4>
          <a:srgbClr val="DADADA"/>
        </a:accent4>
        <a:accent5>
          <a:srgbClr val="ADE2E2"/>
        </a:accent5>
        <a:accent6>
          <a:srgbClr val="4EC8AB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11">
        <a:dk1>
          <a:srgbClr val="25B154"/>
        </a:dk1>
        <a:lt1>
          <a:srgbClr val="FFFFFF"/>
        </a:lt1>
        <a:dk2>
          <a:srgbClr val="2AC431"/>
        </a:dk2>
        <a:lt2>
          <a:srgbClr val="FFFF99"/>
        </a:lt2>
        <a:accent1>
          <a:srgbClr val="33CCCC"/>
        </a:accent1>
        <a:accent2>
          <a:srgbClr val="57DDBD"/>
        </a:accent2>
        <a:accent3>
          <a:srgbClr val="ACDEAD"/>
        </a:accent3>
        <a:accent4>
          <a:srgbClr val="DADADA"/>
        </a:accent4>
        <a:accent5>
          <a:srgbClr val="ADE2E2"/>
        </a:accent5>
        <a:accent6>
          <a:srgbClr val="4EC8AB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1428</TotalTime>
  <Words>424</Words>
  <Application>Microsoft Office PowerPoint</Application>
  <PresentationFormat>Экран (4:3)</PresentationFormat>
  <Paragraphs>134</Paragraphs>
  <Slides>33</Slides>
  <Notes>29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5" baseType="lpstr">
      <vt:lpstr>Разрез</vt:lpstr>
      <vt:lpstr>CorelDRAW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Азбука пешехода  «Автомобиль. Дорога. Пешеход.»</dc:title>
  <dc:creator>Avtor</dc:creator>
  <cp:lastModifiedBy>UserXP</cp:lastModifiedBy>
  <cp:revision>70</cp:revision>
  <dcterms:created xsi:type="dcterms:W3CDTF">2007-11-07T19:42:26Z</dcterms:created>
  <dcterms:modified xsi:type="dcterms:W3CDTF">2014-03-19T12:11:31Z</dcterms:modified>
</cp:coreProperties>
</file>