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8" r:id="rId4"/>
    <p:sldId id="260" r:id="rId5"/>
    <p:sldId id="261" r:id="rId6"/>
    <p:sldId id="263" r:id="rId7"/>
    <p:sldId id="264" r:id="rId8"/>
    <p:sldId id="265" r:id="rId9"/>
    <p:sldId id="266" r:id="rId10"/>
    <p:sldId id="268" r:id="rId11"/>
    <p:sldId id="270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E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1" d="100"/>
          <a:sy n="51" d="100"/>
        </p:scale>
        <p:origin x="-1926" y="-4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9552" y="1526927"/>
            <a:ext cx="8136904" cy="1470025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solidFill>
                  <a:srgbClr val="FFFF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Выполнила воспитатель МБДОУ «</a:t>
            </a:r>
            <a:r>
              <a:rPr lang="ru-RU" sz="4000" b="1" dirty="0" err="1" smtClean="0">
                <a:ln w="11430"/>
                <a:solidFill>
                  <a:srgbClr val="FFFF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Бирюлинский</a:t>
            </a:r>
            <a:r>
              <a:rPr lang="ru-RU" sz="4000" b="1" dirty="0" smtClean="0">
                <a:ln w="11430"/>
                <a:solidFill>
                  <a:srgbClr val="FFFF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детский сад «Белочка» </a:t>
            </a:r>
            <a:r>
              <a:rPr lang="ru-RU" sz="4000" b="1" dirty="0" err="1" smtClean="0">
                <a:ln w="11430"/>
                <a:solidFill>
                  <a:srgbClr val="FFFF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Высокогрского</a:t>
            </a:r>
            <a:r>
              <a:rPr lang="ru-RU" sz="4000" b="1" dirty="0" smtClean="0">
                <a:ln w="11430"/>
                <a:solidFill>
                  <a:srgbClr val="FFFF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района РТ</a:t>
            </a:r>
            <a:br>
              <a:rPr lang="ru-RU" sz="4000" b="1" dirty="0" smtClean="0">
                <a:ln w="11430"/>
                <a:solidFill>
                  <a:srgbClr val="FFFF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000" b="1" dirty="0" smtClean="0">
                <a:ln w="11430"/>
                <a:solidFill>
                  <a:srgbClr val="FFFF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Ермакова Ксения Андреевна</a:t>
            </a:r>
            <a:endParaRPr lang="ru-RU" sz="4000" b="1" dirty="0">
              <a:ln w="11430"/>
              <a:solidFill>
                <a:srgbClr val="FFFF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7984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rgbClr val="FFFF99"/>
                </a:solidFill>
              </a:rPr>
              <a:t>Город Казань</a:t>
            </a:r>
            <a:br>
              <a:rPr lang="ru-RU" dirty="0" smtClean="0">
                <a:solidFill>
                  <a:srgbClr val="FFFF99"/>
                </a:solidFill>
              </a:rPr>
            </a:br>
            <a:r>
              <a:rPr lang="ru-RU" dirty="0" smtClean="0">
                <a:solidFill>
                  <a:srgbClr val="FFFF99"/>
                </a:solidFill>
              </a:rPr>
              <a:t>«Павшим войнам»</a:t>
            </a:r>
            <a:endParaRPr lang="ru-RU" dirty="0">
              <a:solidFill>
                <a:srgbClr val="FFFF99"/>
              </a:solidFill>
            </a:endParaRPr>
          </a:p>
        </p:txBody>
      </p:sp>
      <p:pic>
        <p:nvPicPr>
          <p:cNvPr id="8194" name="Picture 2" descr="http://www.photokzn.ru/userfiles/images/image-09-2014/img_35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8712968" cy="488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570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cs625322.vk.me/v625322072/32e68/_ZwsDW5HOt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640960" cy="6286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921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://www.777melody.ru/uploads/images/shkolnie_pesni_solnechnij_kru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568952" cy="633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750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logif.ru/Prazdniki/9_maj_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568952" cy="6178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474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1556792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8800" b="1" dirty="0" smtClean="0">
                <a:ln w="11430"/>
                <a:solidFill>
                  <a:srgbClr val="FFFF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</a:t>
            </a:r>
            <a:r>
              <a:rPr lang="ru-RU" sz="8800" b="1" i="1" dirty="0" smtClean="0">
                <a:ln w="11430"/>
                <a:solidFill>
                  <a:srgbClr val="FFFF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днем</a:t>
            </a:r>
            <a:r>
              <a:rPr lang="ru-RU" sz="8800" b="1" dirty="0" smtClean="0">
                <a:ln w="11430"/>
                <a:solidFill>
                  <a:srgbClr val="FFFF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8800" b="1" i="1" dirty="0" smtClean="0">
                <a:ln w="11430"/>
                <a:solidFill>
                  <a:srgbClr val="FFFF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победы</a:t>
            </a:r>
            <a:r>
              <a:rPr lang="ru-RU" sz="8800" b="1" dirty="0" smtClean="0">
                <a:ln w="11430"/>
                <a:solidFill>
                  <a:srgbClr val="FFFF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</a:t>
            </a:r>
            <a:endParaRPr lang="ru-RU" sz="8800" b="1" dirty="0">
              <a:ln w="11430"/>
              <a:solidFill>
                <a:srgbClr val="FFFF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8355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80920" cy="5701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659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ruscur.ru/photoes/0/02/49/24991/verybig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572500" cy="5859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536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otvet.imgsmail.ru/download/45720838_3b082f229f955f80f797bd2c9896722c_8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424936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1719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rgbClr val="FFFF99"/>
                </a:solidFill>
              </a:rPr>
              <a:t>Город Москва</a:t>
            </a:r>
            <a:br>
              <a:rPr lang="ru-RU" dirty="0" smtClean="0">
                <a:solidFill>
                  <a:srgbClr val="FFFF99"/>
                </a:solidFill>
              </a:rPr>
            </a:br>
            <a:r>
              <a:rPr lang="ru-RU" dirty="0" smtClean="0">
                <a:solidFill>
                  <a:srgbClr val="FFFF99"/>
                </a:solidFill>
              </a:rPr>
              <a:t>«Могила неизвестного солдата»</a:t>
            </a:r>
            <a:endParaRPr lang="ru-RU" dirty="0">
              <a:solidFill>
                <a:srgbClr val="FFFF99"/>
              </a:solidFill>
            </a:endParaRPr>
          </a:p>
        </p:txBody>
      </p:sp>
      <p:pic>
        <p:nvPicPr>
          <p:cNvPr id="4098" name="Picture 2" descr="http://cs628020.vk.me/v628020524/2b7c0/j_LYuhFT3-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8712968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065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rgbClr val="FFFF99"/>
                </a:solidFill>
              </a:rPr>
              <a:t>Город Волгоград</a:t>
            </a:r>
            <a:br>
              <a:rPr lang="ru-RU" dirty="0" smtClean="0">
                <a:solidFill>
                  <a:srgbClr val="FFFF99"/>
                </a:solidFill>
              </a:rPr>
            </a:br>
            <a:r>
              <a:rPr lang="ru-RU" dirty="0" smtClean="0">
                <a:solidFill>
                  <a:srgbClr val="FFFF99"/>
                </a:solidFill>
              </a:rPr>
              <a:t>«Родина-Мать зовет»</a:t>
            </a:r>
            <a:endParaRPr lang="ru-RU" dirty="0">
              <a:solidFill>
                <a:srgbClr val="FFFF99"/>
              </a:solidFill>
            </a:endParaRPr>
          </a:p>
        </p:txBody>
      </p:sp>
      <p:pic>
        <p:nvPicPr>
          <p:cNvPr id="5122" name="Picture 2" descr="http://obelisk1945.ru/system/memorials/photos/000/000/094/original/30.jpg?142720613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32970"/>
            <a:ext cx="5616624" cy="5025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04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rgbClr val="FFFF99"/>
                </a:solidFill>
              </a:rPr>
              <a:t>Город Набережные Челны</a:t>
            </a:r>
            <a:br>
              <a:rPr lang="ru-RU" dirty="0" smtClean="0">
                <a:solidFill>
                  <a:srgbClr val="FFFF99"/>
                </a:solidFill>
              </a:rPr>
            </a:br>
            <a:r>
              <a:rPr lang="ru-RU" dirty="0" smtClean="0">
                <a:solidFill>
                  <a:srgbClr val="FFFF99"/>
                </a:solidFill>
              </a:rPr>
              <a:t>«Алёше»</a:t>
            </a:r>
            <a:endParaRPr lang="ru-RU" dirty="0">
              <a:solidFill>
                <a:srgbClr val="FFFF99"/>
              </a:solidFill>
            </a:endParaRPr>
          </a:p>
        </p:txBody>
      </p:sp>
      <p:pic>
        <p:nvPicPr>
          <p:cNvPr id="6146" name="Picture 2" descr="http://litdosug.ru/sites/default/files/images/illustration/916/alyosha_mal.jpg?141409019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00808"/>
            <a:ext cx="7603924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712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rgbClr val="FFFF99"/>
                </a:solidFill>
              </a:rPr>
              <a:t>Город Берлин</a:t>
            </a:r>
            <a:br>
              <a:rPr lang="ru-RU" dirty="0" smtClean="0">
                <a:solidFill>
                  <a:srgbClr val="FFFF99"/>
                </a:solidFill>
              </a:rPr>
            </a:br>
            <a:r>
              <a:rPr lang="ru-RU" dirty="0" smtClean="0">
                <a:solidFill>
                  <a:srgbClr val="FFFF99"/>
                </a:solidFill>
              </a:rPr>
              <a:t>«Войну-освободителю»</a:t>
            </a:r>
            <a:endParaRPr lang="ru-RU" dirty="0">
              <a:solidFill>
                <a:srgbClr val="FFFF99"/>
              </a:solidFill>
            </a:endParaRPr>
          </a:p>
        </p:txBody>
      </p:sp>
      <p:pic>
        <p:nvPicPr>
          <p:cNvPr id="7170" name="Picture 2" descr="http://ki.ill.in.ua/a/510x0/128274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412776"/>
            <a:ext cx="5184576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694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BD5B5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28</Words>
  <Application>Microsoft Office PowerPoint</Application>
  <PresentationFormat>Экран (4:3)</PresentationFormat>
  <Paragraphs>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Выполнила воспитатель МБДОУ «Бирюлинский детский сад «Белочка» Высокогрского района РТ Ермакова Ксения Андреевна</vt:lpstr>
      <vt:lpstr>С днем победы!</vt:lpstr>
      <vt:lpstr>Презентация PowerPoint</vt:lpstr>
      <vt:lpstr>Презентация PowerPoint</vt:lpstr>
      <vt:lpstr>Презентация PowerPoint</vt:lpstr>
      <vt:lpstr>Город Москва «Могила неизвестного солдата»</vt:lpstr>
      <vt:lpstr>Город Волгоград «Родина-Мать зовет»</vt:lpstr>
      <vt:lpstr>Город Набережные Челны «Алёше»</vt:lpstr>
      <vt:lpstr>Город Берлин «Войну-освободителю»</vt:lpstr>
      <vt:lpstr>Город Казань «Павшим войнам»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Нам дороги эти позабыть нельзя!</dc:title>
  <dc:creator>Ранько Елена</dc:creator>
  <cp:lastModifiedBy>НАТАША. ЛИЛЯ</cp:lastModifiedBy>
  <cp:revision>30</cp:revision>
  <dcterms:created xsi:type="dcterms:W3CDTF">2015-04-19T15:51:03Z</dcterms:created>
  <dcterms:modified xsi:type="dcterms:W3CDTF">2017-02-12T10:01:54Z</dcterms:modified>
</cp:coreProperties>
</file>