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CC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642" autoAdjust="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01F91-6C73-44EB-91C3-6EFDA9C7FA88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CF2E7-880E-49DD-B9F0-EBE8139FF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1617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День</a:t>
            </a:r>
            <a:r>
              <a:rPr lang="ru-RU" baseline="0" dirty="0" smtClean="0"/>
              <a:t> Победы-9 мая</a:t>
            </a:r>
          </a:p>
          <a:p>
            <a:r>
              <a:rPr lang="ru-RU" baseline="0" dirty="0" smtClean="0"/>
              <a:t>Праздник мира в стране и весны</a:t>
            </a:r>
          </a:p>
          <a:p>
            <a:r>
              <a:rPr lang="ru-RU" baseline="0" dirty="0" smtClean="0"/>
              <a:t>В этот день мы солдат вспоминаем,</a:t>
            </a:r>
          </a:p>
          <a:p>
            <a:r>
              <a:rPr lang="ru-RU" baseline="0" dirty="0" smtClean="0"/>
              <a:t>Не вернувшихся в семьи с войны</a:t>
            </a:r>
          </a:p>
          <a:p>
            <a:endParaRPr lang="ru-RU" baseline="0" dirty="0" smtClean="0"/>
          </a:p>
          <a:p>
            <a:r>
              <a:rPr lang="ru-RU" baseline="0" dirty="0" smtClean="0"/>
              <a:t>В этот праздник мы чествуем дедов,</a:t>
            </a:r>
          </a:p>
          <a:p>
            <a:r>
              <a:rPr lang="ru-RU" baseline="0" dirty="0" smtClean="0"/>
              <a:t>Защитивших родную страну,</a:t>
            </a:r>
          </a:p>
          <a:p>
            <a:r>
              <a:rPr lang="ru-RU" baseline="0" dirty="0" smtClean="0"/>
              <a:t>Подарившим народам Победу,</a:t>
            </a:r>
          </a:p>
          <a:p>
            <a:r>
              <a:rPr lang="ru-RU" baseline="0" dirty="0" smtClean="0"/>
              <a:t>И вернувшим нам мир и весну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CF2E7-880E-49DD-B9F0-EBE8139FF3E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8938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CF2E7-880E-49DD-B9F0-EBE8139FF3E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247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5400" b="1" i="0" dirty="0" smtClean="0">
                <a:solidFill>
                  <a:srgbClr val="92D050"/>
                </a:solidFill>
              </a:rPr>
              <a:t>Что</a:t>
            </a:r>
            <a:r>
              <a:rPr lang="ru-RU" sz="5400" b="1" i="0" baseline="0" dirty="0" smtClean="0">
                <a:solidFill>
                  <a:srgbClr val="92D050"/>
                </a:solidFill>
              </a:rPr>
              <a:t> такое День Победы?</a:t>
            </a:r>
          </a:p>
          <a:p>
            <a:endParaRPr lang="ru-RU" baseline="0" dirty="0" smtClean="0"/>
          </a:p>
          <a:p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rgbClr val="FF0000"/>
                </a:solidFill>
              </a:rPr>
              <a:t>Это утренний парад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CF2E7-880E-49DD-B9F0-EBE8139FF3E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5333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5FEB3A-AD67-4231-8E05-86A291FF2B64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B6499B-A80E-4C08-B8C0-1BF03807FA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552" y="404665"/>
            <a:ext cx="7686650" cy="1512168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День победы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Админ\AppData\Local\Microsoft\Windows\Temporary Internet Files\Content.IE5\G4CK89XG\MC900435857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86201"/>
            <a:ext cx="6480720" cy="42671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681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4896036" cy="326402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62314" y="282562"/>
            <a:ext cx="3312368" cy="5472608"/>
          </a:xfrm>
          <a:prstGeom prst="rect">
            <a:avLst/>
          </a:prstGeom>
        </p:spPr>
      </p:pic>
      <p:pic>
        <p:nvPicPr>
          <p:cNvPr id="1026" name="Picture 2" descr="C:\Users\Админ\AppData\Local\Microsoft\Windows\Temporary Internet Files\Content.IE5\20QWDW8Z\MC900435777[1]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25130"/>
            <a:ext cx="2736304" cy="24912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645024"/>
            <a:ext cx="489603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FF0000"/>
                </a:solidFill>
                <a:latin typeface="Calibri"/>
              </a:rPr>
              <a:t>День Победы-9 мая</a:t>
            </a:r>
          </a:p>
          <a:p>
            <a:pPr lvl="0"/>
            <a:r>
              <a:rPr lang="ru-RU" sz="2000" b="1" dirty="0">
                <a:solidFill>
                  <a:prstClr val="black"/>
                </a:solidFill>
                <a:latin typeface="Calibri"/>
              </a:rPr>
              <a:t>Праздник мира в стране и весны</a:t>
            </a:r>
          </a:p>
          <a:p>
            <a:pPr lvl="0"/>
            <a:r>
              <a:rPr lang="ru-RU" sz="2000" b="1" dirty="0">
                <a:solidFill>
                  <a:prstClr val="black"/>
                </a:solidFill>
                <a:latin typeface="Calibri"/>
              </a:rPr>
              <a:t>В этот день мы солдат вспоминаем,</a:t>
            </a:r>
          </a:p>
          <a:p>
            <a:pPr lvl="0"/>
            <a:r>
              <a:rPr lang="ru-RU" sz="2000" b="1" dirty="0">
                <a:solidFill>
                  <a:prstClr val="black"/>
                </a:solidFill>
                <a:latin typeface="Calibri"/>
              </a:rPr>
              <a:t>Не вернувшихся в семьи с войны</a:t>
            </a:r>
          </a:p>
          <a:p>
            <a:pPr lvl="0"/>
            <a:endParaRPr lang="ru-RU" sz="2000" b="1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ru-RU" sz="2000" b="1" dirty="0">
                <a:solidFill>
                  <a:prstClr val="black"/>
                </a:solidFill>
                <a:latin typeface="Calibri"/>
              </a:rPr>
              <a:t>В этот праздник мы чествуем дедов,</a:t>
            </a:r>
          </a:p>
          <a:p>
            <a:pPr lvl="0"/>
            <a:r>
              <a:rPr lang="ru-RU" sz="2000" b="1" dirty="0">
                <a:solidFill>
                  <a:prstClr val="black"/>
                </a:solidFill>
                <a:latin typeface="Calibri"/>
              </a:rPr>
              <a:t>Защитивших родную страну,</a:t>
            </a:r>
          </a:p>
          <a:p>
            <a:pPr lvl="0"/>
            <a:r>
              <a:rPr lang="ru-RU" sz="2000" b="1" dirty="0">
                <a:solidFill>
                  <a:prstClr val="black"/>
                </a:solidFill>
                <a:latin typeface="Calibri"/>
              </a:rPr>
              <a:t>Подарившим народам Победу,</a:t>
            </a:r>
          </a:p>
          <a:p>
            <a:pPr lvl="0"/>
            <a:r>
              <a:rPr lang="ru-RU" sz="2000" b="1" dirty="0">
                <a:solidFill>
                  <a:prstClr val="black"/>
                </a:solidFill>
                <a:latin typeface="Calibri"/>
              </a:rPr>
              <a:t>И вернувшим нам мир и весну</a:t>
            </a:r>
          </a:p>
        </p:txBody>
      </p:sp>
    </p:spTree>
    <p:extLst>
      <p:ext uri="{BB962C8B-B14F-4D97-AF65-F5344CB8AC3E}">
        <p14:creationId xmlns="" xmlns:p14="http://schemas.microsoft.com/office/powerpoint/2010/main" val="64207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335"/>
            <a:ext cx="4976768" cy="318664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233381"/>
            <a:ext cx="5184576" cy="34563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92080" y="1060246"/>
            <a:ext cx="32716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Что такое День Победы?</a:t>
            </a:r>
          </a:p>
          <a:p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Это утренний парад.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3933055"/>
            <a:ext cx="39527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Едут танки и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b="1" dirty="0" smtClean="0">
                <a:solidFill>
                  <a:srgbClr val="FF0000"/>
                </a:solidFill>
              </a:rPr>
              <a:t>акеты,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66"/>
                </a:solidFill>
              </a:rPr>
              <a:t>Марширует строй </a:t>
            </a:r>
          </a:p>
          <a:p>
            <a:pPr algn="ctr"/>
            <a:r>
              <a:rPr lang="ru-RU" sz="2400" b="1" dirty="0">
                <a:solidFill>
                  <a:srgbClr val="FF0066"/>
                </a:solidFill>
              </a:rPr>
              <a:t>с</a:t>
            </a:r>
            <a:r>
              <a:rPr lang="ru-RU" sz="2400" b="1" dirty="0" smtClean="0">
                <a:solidFill>
                  <a:srgbClr val="FF0066"/>
                </a:solidFill>
              </a:rPr>
              <a:t>олдат.</a:t>
            </a:r>
          </a:p>
        </p:txBody>
      </p:sp>
    </p:spTree>
    <p:extLst>
      <p:ext uri="{BB962C8B-B14F-4D97-AF65-F5344CB8AC3E}">
        <p14:creationId xmlns="" xmlns:p14="http://schemas.microsoft.com/office/powerpoint/2010/main" val="99916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84" y="116632"/>
            <a:ext cx="5251512" cy="3384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5" y="3501008"/>
            <a:ext cx="5076055" cy="33051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5646" y="4005064"/>
            <a:ext cx="296510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День Победы!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На парад мы все идём!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День Победы!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Красные флажки несём.</a:t>
            </a:r>
          </a:p>
          <a:p>
            <a:pPr algn="ctr"/>
            <a:endParaRPr lang="ru-RU" b="1" dirty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День Победы!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Отмечает вся страна.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День Победы!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Ведь она у нас одна.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692696"/>
            <a:ext cx="3844133" cy="1594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Мы несём флажки с цветами</a:t>
            </a: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В самый мирный день в году.</a:t>
            </a:r>
          </a:p>
          <a:p>
            <a:endParaRPr lang="ru-RU" sz="1600" b="1" dirty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Никогда не знайте дети,</a:t>
            </a:r>
          </a:p>
          <a:p>
            <a:endParaRPr lang="ru-RU" sz="1600" b="1" dirty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Про войну и про беду!</a:t>
            </a:r>
          </a:p>
          <a:p>
            <a:endParaRPr lang="ru-RU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  <a:p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439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04" y="89602"/>
            <a:ext cx="4998860" cy="33393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402" y="3404658"/>
            <a:ext cx="5113078" cy="34087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20072" y="980728"/>
            <a:ext cx="40880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C00CC"/>
                </a:solidFill>
              </a:rPr>
              <a:t>С днём великой Победы , родные!</a:t>
            </a:r>
          </a:p>
          <a:p>
            <a:r>
              <a:rPr lang="ru-RU" b="1" dirty="0" smtClean="0">
                <a:solidFill>
                  <a:srgbClr val="CC00CC"/>
                </a:solidFill>
              </a:rPr>
              <a:t>Позабыв про болячки и раны</a:t>
            </a:r>
          </a:p>
          <a:p>
            <a:r>
              <a:rPr lang="ru-RU" b="1" dirty="0" smtClean="0">
                <a:solidFill>
                  <a:srgbClr val="CC00CC"/>
                </a:solidFill>
              </a:rPr>
              <a:t>И надев на пиджак ордена,</a:t>
            </a:r>
          </a:p>
          <a:p>
            <a:r>
              <a:rPr lang="ru-RU" b="1" dirty="0" smtClean="0">
                <a:solidFill>
                  <a:srgbClr val="CC00CC"/>
                </a:solidFill>
              </a:rPr>
              <a:t>В карауле стоят ветераны,</a:t>
            </a:r>
          </a:p>
          <a:p>
            <a:r>
              <a:rPr lang="ru-RU" b="1" dirty="0" smtClean="0">
                <a:solidFill>
                  <a:srgbClr val="CC00CC"/>
                </a:solidFill>
              </a:rPr>
              <a:t>И спокойна вся наша страна!</a:t>
            </a:r>
            <a:endParaRPr lang="ru-RU" b="1" dirty="0">
              <a:solidFill>
                <a:srgbClr val="CC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8854" y="4005760"/>
            <a:ext cx="3558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C00CC"/>
                </a:solidFill>
              </a:rPr>
              <a:t>С днём великой Победы,</a:t>
            </a:r>
          </a:p>
          <a:p>
            <a:r>
              <a:rPr lang="ru-RU" b="1" dirty="0" smtClean="0">
                <a:solidFill>
                  <a:srgbClr val="CC00CC"/>
                </a:solidFill>
              </a:rPr>
              <a:t>родные!</a:t>
            </a:r>
          </a:p>
          <a:p>
            <a:r>
              <a:rPr lang="ru-RU" b="1" dirty="0" smtClean="0">
                <a:solidFill>
                  <a:srgbClr val="CC00CC"/>
                </a:solidFill>
              </a:rPr>
              <a:t>Будут долгими пусть ваши дни!</a:t>
            </a:r>
          </a:p>
          <a:p>
            <a:r>
              <a:rPr lang="ru-RU" b="1" dirty="0" smtClean="0">
                <a:solidFill>
                  <a:srgbClr val="CC00CC"/>
                </a:solidFill>
              </a:rPr>
              <a:t>Мы про подвиги ваши святые</a:t>
            </a:r>
            <a:r>
              <a:rPr lang="ru-RU" sz="1600" b="1" dirty="0" smtClean="0">
                <a:solidFill>
                  <a:srgbClr val="CC00CC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CC00CC"/>
                </a:solidFill>
              </a:rPr>
              <a:t>Не забудем! Бессмертны они!</a:t>
            </a:r>
            <a:endParaRPr lang="ru-RU" b="1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23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8640"/>
            <a:ext cx="4623589" cy="31917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80434"/>
            <a:ext cx="4713993" cy="3374885"/>
          </a:xfrm>
          <a:prstGeom prst="rect">
            <a:avLst/>
          </a:prstGeom>
        </p:spPr>
      </p:pic>
      <p:pic>
        <p:nvPicPr>
          <p:cNvPr id="4098" name="Picture 2" descr="C:\Users\Админ\AppData\Local\Microsoft\Windows\Temporary Internet Files\Content.IE5\G4CK89XG\MC900397580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5245"/>
            <a:ext cx="3240360" cy="29157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3717032"/>
            <a:ext cx="319273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</a:rPr>
              <a:t>Над могилой в тихом парке</a:t>
            </a:r>
          </a:p>
          <a:p>
            <a:r>
              <a:rPr lang="ru-RU" sz="1600" b="1" dirty="0" smtClean="0">
                <a:solidFill>
                  <a:srgbClr val="0000FF"/>
                </a:solidFill>
              </a:rPr>
              <a:t>Расцвели тюльпаны ярко,</a:t>
            </a:r>
          </a:p>
          <a:p>
            <a:r>
              <a:rPr lang="ru-RU" sz="1600" b="1" dirty="0" smtClean="0">
                <a:solidFill>
                  <a:srgbClr val="0000FF"/>
                </a:solidFill>
              </a:rPr>
              <a:t>Вечно тут огонь горит,</a:t>
            </a:r>
          </a:p>
          <a:p>
            <a:r>
              <a:rPr lang="ru-RU" sz="1600" b="1" dirty="0" smtClean="0">
                <a:solidFill>
                  <a:srgbClr val="0000FF"/>
                </a:solidFill>
              </a:rPr>
              <a:t>Тут солдат советский спит!</a:t>
            </a:r>
          </a:p>
          <a:p>
            <a:endParaRPr lang="ru-RU" sz="1600" b="1" dirty="0">
              <a:solidFill>
                <a:srgbClr val="0000FF"/>
              </a:solidFill>
            </a:endParaRPr>
          </a:p>
          <a:p>
            <a:pPr algn="ctr"/>
            <a:endParaRPr lang="ru-RU" sz="1600" b="1" dirty="0" smtClean="0">
              <a:solidFill>
                <a:srgbClr val="0000FF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Мы склонились низко , низко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У подножья обелиска,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Наш цветок расцвёл на нем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Жарким пламенным огнём!</a:t>
            </a:r>
            <a:endParaRPr lang="ru-RU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660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AppData\Local\Microsoft\Windows\Temporary Internet Files\Content.IE5\CGSG39SQ\MC900422905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285" y="2637587"/>
            <a:ext cx="1843430" cy="15828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\AppData\Local\Microsoft\Windows\Temporary Internet Files\Content.IE5\CGSG39SQ\MC900422905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08" y="908720"/>
            <a:ext cx="6905060" cy="5403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975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180</TotalTime>
  <Words>263</Words>
  <Application>Microsoft Office PowerPoint</Application>
  <PresentationFormat>Экран (4:3)</PresentationFormat>
  <Paragraphs>124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День победы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победы</dc:title>
  <dc:creator>Админ</dc:creator>
  <cp:lastModifiedBy>1</cp:lastModifiedBy>
  <cp:revision>21</cp:revision>
  <dcterms:created xsi:type="dcterms:W3CDTF">2014-05-09T14:47:06Z</dcterms:created>
  <dcterms:modified xsi:type="dcterms:W3CDTF">2017-02-12T19:27:12Z</dcterms:modified>
</cp:coreProperties>
</file>