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2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E2D5B-74C2-48F0-9E25-809AEB1EDCFF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63632-5D3E-46D0-ADF0-2EE880866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818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E2D5B-74C2-48F0-9E25-809AEB1EDCFF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63632-5D3E-46D0-ADF0-2EE880866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577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E2D5B-74C2-48F0-9E25-809AEB1EDCFF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63632-5D3E-46D0-ADF0-2EE880866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667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E2D5B-74C2-48F0-9E25-809AEB1EDCFF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63632-5D3E-46D0-ADF0-2EE880866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078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E2D5B-74C2-48F0-9E25-809AEB1EDCFF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63632-5D3E-46D0-ADF0-2EE880866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9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E2D5B-74C2-48F0-9E25-809AEB1EDCFF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63632-5D3E-46D0-ADF0-2EE880866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342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E2D5B-74C2-48F0-9E25-809AEB1EDCFF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63632-5D3E-46D0-ADF0-2EE880866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029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E2D5B-74C2-48F0-9E25-809AEB1EDCFF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63632-5D3E-46D0-ADF0-2EE880866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498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E2D5B-74C2-48F0-9E25-809AEB1EDCFF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63632-5D3E-46D0-ADF0-2EE880866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225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E2D5B-74C2-48F0-9E25-809AEB1EDCFF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63632-5D3E-46D0-ADF0-2EE880866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582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E2D5B-74C2-48F0-9E25-809AEB1EDCFF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63632-5D3E-46D0-ADF0-2EE880866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289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E2D5B-74C2-48F0-9E25-809AEB1EDCFF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63632-5D3E-46D0-ADF0-2EE880866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425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258901"/>
            <a:ext cx="763284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как средство формирования ценностно-смысловых ориентаций подростков (сюжетно-ролевые, развивающие и деловые игры</a:t>
            </a: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Подготовила  </a:t>
            </a:r>
            <a:r>
              <a:rPr lang="ru-RU" sz="20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Баландина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И.В.</a:t>
            </a: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645024"/>
            <a:ext cx="5754216" cy="2682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1539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41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4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9" y="27384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1268760"/>
            <a:ext cx="4429285" cy="266429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55575" y="3933056"/>
            <a:ext cx="784887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Одной из разновидностей ролевой игры является деловая игра – это воспроизведение деятельности руководителей и кадров управления, игровое моделирование систем управления, имитация, моделирование некоторой реальной деятельности, которую совместно осваивают участники игры. </a:t>
            </a:r>
          </a:p>
        </p:txBody>
      </p:sp>
    </p:spTree>
    <p:extLst>
      <p:ext uri="{BB962C8B-B14F-4D97-AF65-F5344CB8AC3E}">
        <p14:creationId xmlns:p14="http://schemas.microsoft.com/office/powerpoint/2010/main" val="192991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23528" y="1268760"/>
            <a:ext cx="871296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(применяются при обучении руководителей и специалистов для развития у них навыков и умений по практическому использованию теоретических знаний в своей практической деятельности).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Производственные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(отработка системы управления на предприятии, выработка механизмов внедрения инноваций, прогнозирование дальнейшего развития предприятия и др.).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(используются при проверке гипотез, новых принципов организации работы, внедрения новых технологий и др.).</a:t>
            </a:r>
          </a:p>
        </p:txBody>
      </p:sp>
    </p:spTree>
    <p:extLst>
      <p:ext uri="{BB962C8B-B14F-4D97-AF65-F5344CB8AC3E}">
        <p14:creationId xmlns:p14="http://schemas.microsoft.com/office/powerpoint/2010/main" val="379305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196" y="890016"/>
            <a:ext cx="6769608" cy="507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92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226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133" y="4389633"/>
            <a:ext cx="4677347" cy="246836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15616" y="264300"/>
            <a:ext cx="77768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 игры создают своеобразную возможность для развития творческих сторон интеллекта ребёнка.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этом разные игры развивают разные интеллектуальные качества: внимание, память, особенно зрительную; умение находить зависимости и закономерности, классифицировать и систематизировать материал; способность к комбинированию, т. е. умение создавать новые комбинации из имеющихся элементов, деталей, предметов; умение находить ошибки и недостатки; пространственное представление и воображение, способность предвидеть результаты своих действий. </a:t>
            </a:r>
          </a:p>
        </p:txBody>
      </p:sp>
    </p:spTree>
    <p:extLst>
      <p:ext uri="{BB962C8B-B14F-4D97-AF65-F5344CB8AC3E}">
        <p14:creationId xmlns:p14="http://schemas.microsoft.com/office/powerpoint/2010/main" val="324827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16" y="479"/>
            <a:ext cx="9125784" cy="6844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63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11560" y="1556792"/>
            <a:ext cx="83529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Сущность игры ,как ведущего вида деятельности, заключается в том, что дети отражают в ней различные стороны жизни, особенности взаимоотношений взрослых, уточняют свои знания об окружающей действительности. Игра является средством формирования ценностно-смысловых ориентаций детей.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- есть, своего рода, средство познания ребенком действительности - это серьезное занятие.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17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/>
                </a:solidFill>
              </a:rPr>
              <a:t>Словарь</a:t>
            </a:r>
            <a:endParaRPr lang="ru-RU" b="1" i="1" dirty="0">
              <a:solidFill>
                <a:schemeClr val="tx2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– вид осмысленной непродуктивной деятельности, где мотив лежит как в её результате, так и в самом процессе.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46" y="3068960"/>
            <a:ext cx="3941043" cy="2936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43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Обратимся к классикам педагогики и психологии</a:t>
            </a:r>
            <a:endParaRPr lang="ru-RU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основной вид деятельности ребёнка. </a:t>
            </a:r>
            <a:r>
              <a:rPr lang="ru-RU" sz="3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С.Л.Рубинштейн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(1976) отмечал, что игра хранит и развивает детское в детях, что она их школа жизни и практика развития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мнению </a:t>
            </a:r>
            <a:r>
              <a:rPr lang="ru-RU" sz="3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Д.Б.Эльконина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(1978), «в игре не только развиваются или заново формируются отдельные интеллектуальные операции, но и коренным образом изменяется позиция ребёнка в отношении к окружающему миру и формируется механизм возможной смены позиции и координации своей точки зрения с другими возможными точками зрения».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124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294" y="4704105"/>
            <a:ext cx="2657872" cy="19934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3295" y="3861048"/>
            <a:ext cx="3274754" cy="23042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62" y="3362141"/>
            <a:ext cx="3520572" cy="233866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331640" y="692696"/>
            <a:ext cx="73448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практически с древних времён выступает как форма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первичная школа воспроизводства реальных практических ситуаций с целью их освоения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 одной из целей игры являлась выработка необходимых человеческих черт, качеств, навыков и привычек, развития способностей.</a:t>
            </a:r>
          </a:p>
        </p:txBody>
      </p:sp>
    </p:spTree>
    <p:extLst>
      <p:ext uri="{BB962C8B-B14F-4D97-AF65-F5344CB8AC3E}">
        <p14:creationId xmlns:p14="http://schemas.microsoft.com/office/powerpoint/2010/main" val="340861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Ценностно-смысловые ориентации детей и подростков</a:t>
            </a:r>
            <a:endParaRPr lang="ru-RU" b="1" i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>
                <a:solidFill>
                  <a:srgbClr val="7030A0"/>
                </a:solidFill>
              </a:rPr>
              <a:t>Ценностные ориентации - «сложный социально-психологический феномен, характеризующий направленность и содержание активности личности, являющийся составной частью системы отношений личности, определяющий общий подход человека к миру, к себе, придающий смысл и направление личностным позициям, поведению, поступкам»</a:t>
            </a:r>
            <a:endParaRPr lang="ru-RU" dirty="0">
              <a:solidFill>
                <a:srgbClr val="7030A0"/>
              </a:solidFill>
            </a:endParaRP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28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48"/>
            <a:ext cx="9144000" cy="682590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75656" y="2828836"/>
            <a:ext cx="69127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— это способ детского освоения и познания мира, она вовсе не условна, а, напротив, неотличима от других серьезных занятий ребенка. 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908720"/>
            <a:ext cx="83529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современной культуре значение игры существенно возрос­ло. </a:t>
            </a:r>
          </a:p>
        </p:txBody>
      </p:sp>
    </p:spTree>
    <p:extLst>
      <p:ext uri="{BB962C8B-B14F-4D97-AF65-F5344CB8AC3E}">
        <p14:creationId xmlns:p14="http://schemas.microsoft.com/office/powerpoint/2010/main" val="366736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5" y="-21285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91381" y="692696"/>
            <a:ext cx="77768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– сильнейшее средство социализации детей и  подростков, включающее в себя как социально контролируемые процессы целенаправленного воздействия на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самостановление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личности, усвоение знаний, духовных ценностей и норм, развития умений и навыков, присущих обществу, или конкретной социальной общности, или группе сверстников, так и стихийные процессы, влияющие на развитие личности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7131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87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1600" y="692696"/>
            <a:ext cx="80648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значение сюжетно-ролевой игры, связанной с деятельностью воображения, состоит в том, что у ребенка развиваются потребность в преобразовании окружающей действительности, способность к созданию нового. Он соединяет в сюжете игры реальные и вымышленные явления, наделяет новыми свойствами и функциями знакомые предметы.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933056"/>
            <a:ext cx="2857500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93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475</Words>
  <Application>Microsoft Office PowerPoint</Application>
  <PresentationFormat>Экран (4:3)</PresentationFormat>
  <Paragraphs>25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</vt:lpstr>
      <vt:lpstr>Словарь</vt:lpstr>
      <vt:lpstr>Обратимся к классикам педагогики и психологии</vt:lpstr>
      <vt:lpstr>Презентация PowerPoint</vt:lpstr>
      <vt:lpstr>Ценностно-смысловые ориентации детей и подростков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User</dc:creator>
  <cp:lastModifiedBy>Admin</cp:lastModifiedBy>
  <cp:revision>15</cp:revision>
  <dcterms:created xsi:type="dcterms:W3CDTF">2016-12-25T20:10:02Z</dcterms:created>
  <dcterms:modified xsi:type="dcterms:W3CDTF">2017-02-12T20:04:30Z</dcterms:modified>
</cp:coreProperties>
</file>