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4" r:id="rId1"/>
  </p:sldMasterIdLst>
  <p:notesMasterIdLst>
    <p:notesMasterId r:id="rId23"/>
  </p:notesMasterIdLst>
  <p:sldIdLst>
    <p:sldId id="256" r:id="rId2"/>
    <p:sldId id="259" r:id="rId3"/>
    <p:sldId id="260" r:id="rId4"/>
    <p:sldId id="261" r:id="rId5"/>
    <p:sldId id="262" r:id="rId6"/>
    <p:sldId id="263" r:id="rId7"/>
    <p:sldId id="264" r:id="rId8"/>
    <p:sldId id="265" r:id="rId9"/>
    <p:sldId id="266" r:id="rId10"/>
    <p:sldId id="267" r:id="rId11"/>
    <p:sldId id="268" r:id="rId12"/>
    <p:sldId id="269" r:id="rId13"/>
    <p:sldId id="270" r:id="rId14"/>
    <p:sldId id="271" r:id="rId15"/>
    <p:sldId id="272" r:id="rId16"/>
    <p:sldId id="274" r:id="rId17"/>
    <p:sldId id="275" r:id="rId18"/>
    <p:sldId id="276" r:id="rId19"/>
    <p:sldId id="277" r:id="rId20"/>
    <p:sldId id="278" r:id="rId21"/>
    <p:sldId id="279" r:id="rId22"/>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588" autoAdjust="0"/>
    <p:restoredTop sz="94624" autoAdjust="0"/>
  </p:normalViewPr>
  <p:slideViewPr>
    <p:cSldViewPr>
      <p:cViewPr varScale="1">
        <p:scale>
          <a:sx n="113" d="100"/>
          <a:sy n="113" d="100"/>
        </p:scale>
        <p:origin x="870" y="11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C0E8FE4-AB5F-49F5-93E2-031C593F1F0C}" type="datetimeFigureOut">
              <a:rPr lang="ru-RU" smtClean="0"/>
              <a:pPr/>
              <a:t>12.02.2017</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9FEAD0C-0E67-47C5-8DCA-34803287EC6B}" type="slidenum">
              <a:rPr lang="ru-RU" smtClean="0"/>
              <a:pPr/>
              <a:t>‹#›</a:t>
            </a:fld>
            <a:endParaRPr lang="ru-RU"/>
          </a:p>
        </p:txBody>
      </p:sp>
    </p:spTree>
    <p:extLst>
      <p:ext uri="{BB962C8B-B14F-4D97-AF65-F5344CB8AC3E}">
        <p14:creationId xmlns:p14="http://schemas.microsoft.com/office/powerpoint/2010/main" val="421362544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7" name="Равнобедренный треугольник 6"/>
          <p:cNvSpPr/>
          <p:nvPr/>
        </p:nvSpPr>
        <p:spPr>
          <a:xfrm rot="16200000">
            <a:off x="7554353" y="5254283"/>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Заголовок 7"/>
          <p:cNvSpPr>
            <a:spLocks noGrp="1"/>
          </p:cNvSpPr>
          <p:nvPr>
            <p:ph type="ctrTitle"/>
          </p:nvPr>
        </p:nvSpPr>
        <p:spPr>
          <a:xfrm>
            <a:off x="540544" y="776288"/>
            <a:ext cx="8062912" cy="1470025"/>
          </a:xfrm>
        </p:spPr>
        <p:txBody>
          <a:bodyPr anchor="b">
            <a:normAutofit/>
          </a:bodyPr>
          <a:lstStyle>
            <a:lvl1pPr algn="r">
              <a:defRPr sz="4400"/>
            </a:lvl1pPr>
          </a:lstStyle>
          <a:p>
            <a:r>
              <a:rPr kumimoji="0" lang="ru-RU" smtClean="0"/>
              <a:t>Образец заголовка</a:t>
            </a:r>
            <a:endParaRPr kumimoji="0" lang="en-US"/>
          </a:p>
        </p:txBody>
      </p:sp>
      <p:sp>
        <p:nvSpPr>
          <p:cNvPr id="9" name="Подзаголовок 8"/>
          <p:cNvSpPr>
            <a:spLocks noGrp="1"/>
          </p:cNvSpPr>
          <p:nvPr>
            <p:ph type="subTitle" idx="1"/>
          </p:nvPr>
        </p:nvSpPr>
        <p:spPr>
          <a:xfrm>
            <a:off x="540544" y="2250280"/>
            <a:ext cx="8062912" cy="1752600"/>
          </a:xfrm>
        </p:spPr>
        <p:txBody>
          <a:bodyPr/>
          <a:lstStyle>
            <a:lvl1pPr marL="0" marR="36576" indent="0" algn="r">
              <a:spcBef>
                <a:spcPts val="0"/>
              </a:spcBef>
              <a:buNone/>
              <a:defRPr>
                <a:ln>
                  <a:solidFill>
                    <a:schemeClr val="bg2"/>
                  </a:solidFill>
                </a:ln>
                <a:solidFill>
                  <a:schemeClr val="tx1">
                    <a:tint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28" name="Дата 27"/>
          <p:cNvSpPr>
            <a:spLocks noGrp="1"/>
          </p:cNvSpPr>
          <p:nvPr>
            <p:ph type="dt" sz="half" idx="10"/>
          </p:nvPr>
        </p:nvSpPr>
        <p:spPr>
          <a:xfrm>
            <a:off x="1371600" y="6012656"/>
            <a:ext cx="5791200" cy="365125"/>
          </a:xfrm>
        </p:spPr>
        <p:txBody>
          <a:bodyPr tIns="0" bIns="0" anchor="t"/>
          <a:lstStyle>
            <a:lvl1pPr algn="r">
              <a:defRPr sz="1000"/>
            </a:lvl1pPr>
          </a:lstStyle>
          <a:p>
            <a:fld id="{5B106E36-FD25-4E2D-B0AA-010F637433A0}" type="datetimeFigureOut">
              <a:rPr lang="ru-RU" smtClean="0"/>
              <a:pPr/>
              <a:t>12.02.2017</a:t>
            </a:fld>
            <a:endParaRPr lang="ru-RU"/>
          </a:p>
        </p:txBody>
      </p:sp>
      <p:sp>
        <p:nvSpPr>
          <p:cNvPr id="17" name="Нижний колонтитул 16"/>
          <p:cNvSpPr>
            <a:spLocks noGrp="1"/>
          </p:cNvSpPr>
          <p:nvPr>
            <p:ph type="ftr" sz="quarter" idx="11"/>
          </p:nvPr>
        </p:nvSpPr>
        <p:spPr>
          <a:xfrm>
            <a:off x="1371600" y="5650704"/>
            <a:ext cx="5791200" cy="365125"/>
          </a:xfrm>
        </p:spPr>
        <p:txBody>
          <a:bodyPr tIns="0" bIns="0" anchor="b"/>
          <a:lstStyle>
            <a:lvl1pPr algn="r">
              <a:defRPr sz="1100"/>
            </a:lvl1pPr>
          </a:lstStyle>
          <a:p>
            <a:endParaRPr lang="ru-RU"/>
          </a:p>
        </p:txBody>
      </p:sp>
      <p:sp>
        <p:nvSpPr>
          <p:cNvPr id="29" name="Номер слайда 28"/>
          <p:cNvSpPr>
            <a:spLocks noGrp="1"/>
          </p:cNvSpPr>
          <p:nvPr>
            <p:ph type="sldNum" sz="quarter" idx="12"/>
          </p:nvPr>
        </p:nvSpPr>
        <p:spPr>
          <a:xfrm>
            <a:off x="8392247" y="5752307"/>
            <a:ext cx="502920" cy="365125"/>
          </a:xfrm>
        </p:spPr>
        <p:txBody>
          <a:bodyPr anchor="ctr"/>
          <a:lstStyle>
            <a:lvl1pPr algn="ctr">
              <a:defRPr sz="1300">
                <a:solidFill>
                  <a:srgbClr val="FFFFFF"/>
                </a:solidFill>
              </a:defRPr>
            </a:lvl1pPr>
          </a:lstStyle>
          <a:p>
            <a:fld id="{725C68B6-61C2-468F-89AB-4B9F7531AA68}" type="slidenum">
              <a:rPr lang="ru-RU" smtClean="0"/>
              <a:pPr/>
              <a:t>‹#›</a:t>
            </a:fld>
            <a:endParaRPr lang="ru-RU"/>
          </a:p>
        </p:txBody>
      </p:sp>
    </p:spTree>
  </p:cSld>
  <p:clrMapOvr>
    <a:masterClrMapping/>
  </p:clrMapOvr>
  <p:transition spd="slow">
    <p:wedg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12.02.2017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transition spd="slow">
    <p:wedg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781800" y="381000"/>
            <a:ext cx="1905000" cy="5486400"/>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381000"/>
            <a:ext cx="6248400" cy="5486400"/>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12.02.2017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transition spd="slow">
    <p:wedg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67494"/>
            <a:ext cx="8229600" cy="1399032"/>
          </a:xfrm>
        </p:spPr>
        <p:txBody>
          <a:bodyPr/>
          <a:lstStyle/>
          <a:p>
            <a:r>
              <a:rPr kumimoji="0" lang="ru-RU" smtClean="0"/>
              <a:t>Образец заголовка</a:t>
            </a:r>
            <a:endParaRPr kumimoji="0" lang="en-US"/>
          </a:p>
        </p:txBody>
      </p:sp>
      <p:sp>
        <p:nvSpPr>
          <p:cNvPr id="3" name="Содержимое 2"/>
          <p:cNvSpPr>
            <a:spLocks noGrp="1"/>
          </p:cNvSpPr>
          <p:nvPr>
            <p:ph idx="1"/>
          </p:nvPr>
        </p:nvSpPr>
        <p:spPr>
          <a:xfrm>
            <a:off x="457200" y="1882808"/>
            <a:ext cx="8229600"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a:xfrm>
            <a:off x="4791456" y="6480048"/>
            <a:ext cx="2133600" cy="301752"/>
          </a:xfrm>
        </p:spPr>
        <p:txBody>
          <a:bodyPr/>
          <a:lstStyle/>
          <a:p>
            <a:fld id="{5B106E36-FD25-4E2D-B0AA-010F637433A0}" type="datetimeFigureOut">
              <a:rPr lang="ru-RU" smtClean="0"/>
              <a:pPr/>
              <a:t>12.02.2017</a:t>
            </a:fld>
            <a:endParaRPr lang="ru-RU"/>
          </a:p>
        </p:txBody>
      </p:sp>
      <p:sp>
        <p:nvSpPr>
          <p:cNvPr id="5" name="Нижний колонтитул 4"/>
          <p:cNvSpPr>
            <a:spLocks noGrp="1"/>
          </p:cNvSpPr>
          <p:nvPr>
            <p:ph type="ftr" sz="quarter" idx="11"/>
          </p:nvPr>
        </p:nvSpPr>
        <p:spPr>
          <a:xfrm>
            <a:off x="457200" y="6480969"/>
            <a:ext cx="4260056" cy="300831"/>
          </a:xfrm>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transition spd="slow">
    <p:wedg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2">
        <a:schemeClr val="bg1"/>
      </p:bgRef>
    </p:bg>
    <p:spTree>
      <p:nvGrpSpPr>
        <p:cNvPr id="1" name=""/>
        <p:cNvGrpSpPr/>
        <p:nvPr/>
      </p:nvGrpSpPr>
      <p:grpSpPr>
        <a:xfrm>
          <a:off x="0" y="0"/>
          <a:ext cx="0" cy="0"/>
          <a:chOff x="0" y="0"/>
          <a:chExt cx="0" cy="0"/>
        </a:xfrm>
      </p:grpSpPr>
      <p:sp>
        <p:nvSpPr>
          <p:cNvPr id="9" name="Прямоугольный треугольник 8"/>
          <p:cNvSpPr/>
          <p:nvPr/>
        </p:nvSpPr>
        <p:spPr>
          <a:xfrm flipV="1">
            <a:off x="7034" y="7034"/>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algn="ctr" defTabSz="914400" rtl="0" eaLnBrk="1" latinLnBrk="0" hangingPunct="1"/>
            <a:endParaRPr kumimoji="0" lang="en-US" sz="1800" kern="1200">
              <a:solidFill>
                <a:schemeClr val="lt1"/>
              </a:solidFill>
              <a:latin typeface="+mn-lt"/>
              <a:ea typeface="+mn-ea"/>
              <a:cs typeface="+mn-cs"/>
            </a:endParaRPr>
          </a:p>
        </p:txBody>
      </p:sp>
      <p:sp>
        <p:nvSpPr>
          <p:cNvPr id="8" name="Равнобедренный треугольник 7"/>
          <p:cNvSpPr/>
          <p:nvPr/>
        </p:nvSpPr>
        <p:spPr>
          <a:xfrm rot="5400000" flipV="1">
            <a:off x="7554353" y="309490"/>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4" name="Дата 3"/>
          <p:cNvSpPr>
            <a:spLocks noGrp="1"/>
          </p:cNvSpPr>
          <p:nvPr>
            <p:ph type="dt" sz="half" idx="10"/>
          </p:nvPr>
        </p:nvSpPr>
        <p:spPr>
          <a:xfrm>
            <a:off x="6955632" y="6477000"/>
            <a:ext cx="2133600" cy="304800"/>
          </a:xfrm>
        </p:spPr>
        <p:txBody>
          <a:bodyPr/>
          <a:lstStyle/>
          <a:p>
            <a:fld id="{5B106E36-FD25-4E2D-B0AA-010F637433A0}" type="datetimeFigureOut">
              <a:rPr lang="ru-RU" smtClean="0"/>
              <a:pPr/>
              <a:t>12.02.2017</a:t>
            </a:fld>
            <a:endParaRPr lang="ru-RU"/>
          </a:p>
        </p:txBody>
      </p:sp>
      <p:sp>
        <p:nvSpPr>
          <p:cNvPr id="5" name="Нижний колонтитул 4"/>
          <p:cNvSpPr>
            <a:spLocks noGrp="1"/>
          </p:cNvSpPr>
          <p:nvPr>
            <p:ph type="ftr" sz="quarter" idx="11"/>
          </p:nvPr>
        </p:nvSpPr>
        <p:spPr>
          <a:xfrm>
            <a:off x="2619376" y="6480969"/>
            <a:ext cx="4260056" cy="300831"/>
          </a:xfrm>
        </p:spPr>
        <p:txBody>
          <a:bodyPr/>
          <a:lstStyle/>
          <a:p>
            <a:endParaRPr lang="ru-RU"/>
          </a:p>
        </p:txBody>
      </p:sp>
      <p:sp>
        <p:nvSpPr>
          <p:cNvPr id="6" name="Номер слайда 5"/>
          <p:cNvSpPr>
            <a:spLocks noGrp="1"/>
          </p:cNvSpPr>
          <p:nvPr>
            <p:ph type="sldNum" sz="quarter" idx="12"/>
          </p:nvPr>
        </p:nvSpPr>
        <p:spPr>
          <a:xfrm>
            <a:off x="8451056" y="809624"/>
            <a:ext cx="502920" cy="300831"/>
          </a:xfrm>
        </p:spPr>
        <p:txBody>
          <a:bodyPr/>
          <a:lstStyle/>
          <a:p>
            <a:fld id="{725C68B6-61C2-468F-89AB-4B9F7531AA68}" type="slidenum">
              <a:rPr lang="ru-RU" smtClean="0"/>
              <a:pPr/>
              <a:t>‹#›</a:t>
            </a:fld>
            <a:endParaRPr lang="ru-RU"/>
          </a:p>
        </p:txBody>
      </p:sp>
      <p:cxnSp>
        <p:nvCxnSpPr>
          <p:cNvPr id="11" name="Прямая соединительная линия 10"/>
          <p:cNvCxnSpPr/>
          <p:nvPr/>
        </p:nvCxnSpPr>
        <p:spPr>
          <a:xfrm rot="10800000">
            <a:off x="6468794" y="9381"/>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0" name="Прямая соединительная линия 9"/>
          <p:cNvCxnSpPr/>
          <p:nvPr/>
        </p:nvCxnSpPr>
        <p:spPr>
          <a:xfrm flipV="1">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 name="Заголовок 1"/>
          <p:cNvSpPr>
            <a:spLocks noGrp="1"/>
          </p:cNvSpPr>
          <p:nvPr>
            <p:ph type="title"/>
          </p:nvPr>
        </p:nvSpPr>
        <p:spPr>
          <a:xfrm>
            <a:off x="381000" y="271464"/>
            <a:ext cx="7239000" cy="1362075"/>
          </a:xfrm>
        </p:spPr>
        <p:txBody>
          <a:bodyPr anchor="ctr"/>
          <a:lstStyle>
            <a:lvl1pPr marL="0" algn="l">
              <a:buNone/>
              <a:defRPr sz="3600" b="1" cap="none" baseline="0"/>
            </a:lvl1pPr>
          </a:lstStyle>
          <a:p>
            <a:r>
              <a:rPr kumimoji="0" lang="ru-RU" smtClean="0"/>
              <a:t>Образец заголовка</a:t>
            </a:r>
            <a:endParaRPr kumimoji="0" lang="en-US"/>
          </a:p>
        </p:txBody>
      </p:sp>
      <p:sp>
        <p:nvSpPr>
          <p:cNvPr id="3" name="Текст 2"/>
          <p:cNvSpPr>
            <a:spLocks noGrp="1"/>
          </p:cNvSpPr>
          <p:nvPr>
            <p:ph type="body" idx="1"/>
          </p:nvPr>
        </p:nvSpPr>
        <p:spPr>
          <a:xfrm>
            <a:off x="381000" y="1633536"/>
            <a:ext cx="3886200" cy="2286000"/>
          </a:xfrm>
        </p:spPr>
        <p:txBody>
          <a:bodyPr anchor="t"/>
          <a:lstStyle>
            <a:lvl1pPr marL="54864" indent="0" algn="l">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Tree>
  </p:cSld>
  <p:clrMapOvr>
    <a:overrideClrMapping bg1="dk1" tx1="lt1" bg2="dk2" tx2="lt2" accent1="accent1" accent2="accent2" accent3="accent3" accent4="accent4" accent5="accent5" accent6="accent6" hlink="hlink" folHlink="folHlink"/>
  </p:clrMapOvr>
  <p:transition spd="slow">
    <p:wedg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marL="0" algn="l">
              <a:defRPr/>
            </a:lvl1pPr>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648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a:xfrm>
            <a:off x="4791456" y="6480969"/>
            <a:ext cx="2133600" cy="301752"/>
          </a:xfrm>
        </p:spPr>
        <p:txBody>
          <a:bodyPr/>
          <a:lstStyle/>
          <a:p>
            <a:fld id="{5B106E36-FD25-4E2D-B0AA-010F637433A0}" type="datetimeFigureOut">
              <a:rPr lang="ru-RU" smtClean="0"/>
              <a:pPr/>
              <a:t>12.02.2017</a:t>
            </a:fld>
            <a:endParaRPr lang="ru-RU"/>
          </a:p>
        </p:txBody>
      </p:sp>
      <p:sp>
        <p:nvSpPr>
          <p:cNvPr id="6" name="Нижний колонтитул 5"/>
          <p:cNvSpPr>
            <a:spLocks noGrp="1"/>
          </p:cNvSpPr>
          <p:nvPr>
            <p:ph type="ftr" sz="quarter" idx="11"/>
          </p:nvPr>
        </p:nvSpPr>
        <p:spPr>
          <a:xfrm>
            <a:off x="457200" y="6480969"/>
            <a:ext cx="4260056" cy="301752"/>
          </a:xfrm>
        </p:spPr>
        <p:txBody>
          <a:bodyPr/>
          <a:lstStyle/>
          <a:p>
            <a:endParaRPr lang="ru-RU"/>
          </a:p>
        </p:txBody>
      </p:sp>
      <p:sp>
        <p:nvSpPr>
          <p:cNvPr id="7" name="Номер слайда 6"/>
          <p:cNvSpPr>
            <a:spLocks noGrp="1"/>
          </p:cNvSpPr>
          <p:nvPr>
            <p:ph type="sldNum" sz="quarter" idx="12"/>
          </p:nvPr>
        </p:nvSpPr>
        <p:spPr>
          <a:xfrm>
            <a:off x="7589520" y="6480969"/>
            <a:ext cx="502920" cy="301752"/>
          </a:xfrm>
        </p:spPr>
        <p:txBody>
          <a:bodyPr/>
          <a:lstStyle/>
          <a:p>
            <a:fld id="{725C68B6-61C2-468F-89AB-4B9F7531AA68}" type="slidenum">
              <a:rPr lang="ru-RU" smtClean="0"/>
              <a:pPr/>
              <a:t>‹#›</a:t>
            </a:fld>
            <a:endParaRPr lang="ru-RU"/>
          </a:p>
        </p:txBody>
      </p:sp>
    </p:spTree>
  </p:cSld>
  <p:clrMapOvr>
    <a:masterClrMapping/>
  </p:clrMapOvr>
  <p:transition spd="slow">
    <p:wedg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bg>
      <p:bgRef idx="1002">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48198" y="290732"/>
            <a:ext cx="1066800" cy="6153912"/>
          </a:xfrm>
        </p:spPr>
        <p:txBody>
          <a:bodyPr vert="vert270" anchor="b"/>
          <a:lstStyle>
            <a:lvl1pPr marL="0" algn="ctr">
              <a:defRPr sz="3300" b="1">
                <a:ln w="6350">
                  <a:solidFill>
                    <a:schemeClr val="tx1"/>
                  </a:solidFill>
                </a:ln>
                <a:solidFill>
                  <a:schemeClr val="tx1"/>
                </a:solidFill>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1365006" y="290732"/>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1365006" y="3427124"/>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2022230" y="290732"/>
            <a:ext cx="6858000" cy="3017520"/>
          </a:xfrm>
        </p:spPr>
        <p:txBody>
          <a:bodyPr/>
          <a:lstStyle>
            <a:lvl1pPr algn="l">
              <a:defRPr sz="2400"/>
            </a:lvl1pPr>
            <a:lvl2pPr algn="l">
              <a:defRPr sz="2000"/>
            </a:lvl2pPr>
            <a:lvl3pPr algn="l">
              <a:defRPr sz="1800"/>
            </a:lvl3pPr>
            <a:lvl4pPr algn="l">
              <a:defRPr sz="1600"/>
            </a:lvl4pPr>
            <a:lvl5pPr algn="l">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2022230" y="3427124"/>
            <a:ext cx="6858000" cy="3017520"/>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a:xfrm>
            <a:off x="4791456" y="6480969"/>
            <a:ext cx="2130552" cy="301752"/>
          </a:xfrm>
        </p:spPr>
        <p:txBody>
          <a:bodyPr/>
          <a:lstStyle/>
          <a:p>
            <a:fld id="{5B106E36-FD25-4E2D-B0AA-010F637433A0}" type="datetimeFigureOut">
              <a:rPr lang="ru-RU" smtClean="0"/>
              <a:pPr/>
              <a:t>12.02.2017</a:t>
            </a:fld>
            <a:endParaRPr lang="ru-RU"/>
          </a:p>
        </p:txBody>
      </p:sp>
      <p:sp>
        <p:nvSpPr>
          <p:cNvPr id="8" name="Нижний колонтитул 7"/>
          <p:cNvSpPr>
            <a:spLocks noGrp="1"/>
          </p:cNvSpPr>
          <p:nvPr>
            <p:ph type="ftr" sz="quarter" idx="11"/>
          </p:nvPr>
        </p:nvSpPr>
        <p:spPr>
          <a:xfrm>
            <a:off x="457200" y="6480969"/>
            <a:ext cx="4261104" cy="301752"/>
          </a:xfrm>
        </p:spPr>
        <p:txBody>
          <a:bodyPr/>
          <a:lstStyle/>
          <a:p>
            <a:endParaRPr lang="ru-RU"/>
          </a:p>
        </p:txBody>
      </p:sp>
      <p:sp>
        <p:nvSpPr>
          <p:cNvPr id="9" name="Номер слайда 8"/>
          <p:cNvSpPr>
            <a:spLocks noGrp="1"/>
          </p:cNvSpPr>
          <p:nvPr>
            <p:ph type="sldNum" sz="quarter" idx="12"/>
          </p:nvPr>
        </p:nvSpPr>
        <p:spPr>
          <a:xfrm>
            <a:off x="7589520" y="6483096"/>
            <a:ext cx="502920" cy="301752"/>
          </a:xfrm>
        </p:spPr>
        <p:txBody>
          <a:bodyPr/>
          <a:lstStyle>
            <a:lvl1pPr algn="ctr">
              <a:defRPr/>
            </a:lvl1pPr>
          </a:lstStyle>
          <a:p>
            <a:fld id="{725C68B6-61C2-468F-89AB-4B9F7531AA68}"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transition spd="slow">
    <p:wedg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b="0"/>
            </a:lvl1pPr>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p>
            <a:fld id="{5B106E36-FD25-4E2D-B0AA-010F637433A0}" type="datetimeFigureOut">
              <a:rPr lang="ru-RU" smtClean="0"/>
              <a:pPr/>
              <a:t>12.02.2017</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transition spd="slow">
    <p:wedg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a:xfrm>
            <a:off x="4791456" y="6480969"/>
            <a:ext cx="2133600" cy="301752"/>
          </a:xfrm>
        </p:spPr>
        <p:txBody>
          <a:bodyPr/>
          <a:lstStyle/>
          <a:p>
            <a:fld id="{5B106E36-FD25-4E2D-B0AA-010F637433A0}" type="datetimeFigureOut">
              <a:rPr lang="ru-RU" smtClean="0"/>
              <a:pPr/>
              <a:t>12.02.2017</a:t>
            </a:fld>
            <a:endParaRPr lang="ru-RU"/>
          </a:p>
        </p:txBody>
      </p:sp>
      <p:sp>
        <p:nvSpPr>
          <p:cNvPr id="3" name="Нижний колонтитул 2"/>
          <p:cNvSpPr>
            <a:spLocks noGrp="1"/>
          </p:cNvSpPr>
          <p:nvPr>
            <p:ph type="ftr" sz="quarter" idx="11"/>
          </p:nvPr>
        </p:nvSpPr>
        <p:spPr>
          <a:xfrm>
            <a:off x="457200" y="6481890"/>
            <a:ext cx="4260056" cy="300831"/>
          </a:xfrm>
        </p:spPr>
        <p:txBody>
          <a:bodyPr/>
          <a:lstStyle/>
          <a:p>
            <a:endParaRPr lang="ru-RU"/>
          </a:p>
        </p:txBody>
      </p:sp>
      <p:sp>
        <p:nvSpPr>
          <p:cNvPr id="4" name="Номер слайда 3"/>
          <p:cNvSpPr>
            <a:spLocks noGrp="1"/>
          </p:cNvSpPr>
          <p:nvPr>
            <p:ph type="sldNum" sz="quarter" idx="12"/>
          </p:nvPr>
        </p:nvSpPr>
        <p:spPr>
          <a:xfrm>
            <a:off x="7589520" y="6480969"/>
            <a:ext cx="502920" cy="301752"/>
          </a:xfrm>
        </p:spPr>
        <p:txBody>
          <a:bodyPr/>
          <a:lstStyle/>
          <a:p>
            <a:fld id="{725C68B6-61C2-468F-89AB-4B9F7531AA68}" type="slidenum">
              <a:rPr lang="ru-RU" smtClean="0"/>
              <a:pPr/>
              <a:t>‹#›</a:t>
            </a:fld>
            <a:endParaRPr lang="ru-RU"/>
          </a:p>
        </p:txBody>
      </p:sp>
    </p:spTree>
  </p:cSld>
  <p:clrMapOvr>
    <a:masterClrMapping/>
  </p:clrMapOvr>
  <p:transition spd="slow">
    <p:wedg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bg>
      <p:bgRef idx="1002">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19456" y="367664"/>
            <a:ext cx="914400" cy="5943600"/>
          </a:xfrm>
        </p:spPr>
        <p:txBody>
          <a:bodyPr vert="vert270" anchor="b"/>
          <a:lstStyle>
            <a:lvl1pPr marL="0" marR="18288" algn="r">
              <a:spcBef>
                <a:spcPts val="0"/>
              </a:spcBef>
              <a:buNone/>
              <a:defRPr sz="2900" b="0" cap="all" baseline="0"/>
            </a:lvl1pPr>
          </a:lstStyle>
          <a:p>
            <a:r>
              <a:rPr kumimoji="0" lang="ru-RU" smtClean="0"/>
              <a:t>Образец заголовка</a:t>
            </a:r>
            <a:endParaRPr kumimoji="0" lang="en-US"/>
          </a:p>
        </p:txBody>
      </p:sp>
      <p:sp>
        <p:nvSpPr>
          <p:cNvPr id="3" name="Текст 2"/>
          <p:cNvSpPr>
            <a:spLocks noGrp="1"/>
          </p:cNvSpPr>
          <p:nvPr>
            <p:ph type="body" idx="2"/>
          </p:nvPr>
        </p:nvSpPr>
        <p:spPr>
          <a:xfrm>
            <a:off x="1135856" y="367664"/>
            <a:ext cx="2438400" cy="5943600"/>
          </a:xfrm>
        </p:spPr>
        <p:txBody>
          <a:bodyPr anchor="t"/>
          <a:lstStyle>
            <a:lvl1pPr marL="0" indent="0">
              <a:spcBef>
                <a:spcPts val="0"/>
              </a:spcBef>
              <a:buNone/>
              <a:defRPr sz="14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3651250" y="320040"/>
            <a:ext cx="5276088" cy="5989320"/>
          </a:xfrm>
        </p:spPr>
        <p:txBody>
          <a:bodyPr/>
          <a:lstStyle>
            <a:lvl1pPr>
              <a:spcBef>
                <a:spcPts val="0"/>
              </a:spcBef>
              <a:defRPr sz="3000"/>
            </a:lvl1pPr>
            <a:lvl2pPr>
              <a:defRPr sz="2600"/>
            </a:lvl2pPr>
            <a:lvl3pPr>
              <a:defRPr sz="2400"/>
            </a:lvl3pPr>
            <a:lvl4pPr>
              <a:defRPr sz="2000"/>
            </a:lvl4pPr>
            <a:lvl5pPr>
              <a:defRPr sz="20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a:xfrm>
            <a:off x="6278976" y="6556248"/>
            <a:ext cx="2133600" cy="301752"/>
          </a:xfrm>
        </p:spPr>
        <p:txBody>
          <a:bodyPr/>
          <a:lstStyle>
            <a:lvl1pPr>
              <a:defRPr sz="900"/>
            </a:lvl1pPr>
          </a:lstStyle>
          <a:p>
            <a:fld id="{5B106E36-FD25-4E2D-B0AA-010F637433A0}" type="datetimeFigureOut">
              <a:rPr lang="ru-RU" smtClean="0"/>
              <a:pPr/>
              <a:t>12.02.2017</a:t>
            </a:fld>
            <a:endParaRPr lang="ru-RU"/>
          </a:p>
        </p:txBody>
      </p:sp>
      <p:sp>
        <p:nvSpPr>
          <p:cNvPr id="6" name="Нижний колонтитул 5"/>
          <p:cNvSpPr>
            <a:spLocks noGrp="1"/>
          </p:cNvSpPr>
          <p:nvPr>
            <p:ph type="ftr" sz="quarter" idx="11"/>
          </p:nvPr>
        </p:nvSpPr>
        <p:spPr>
          <a:xfrm>
            <a:off x="1135856" y="6556248"/>
            <a:ext cx="5143120" cy="301752"/>
          </a:xfrm>
        </p:spPr>
        <p:txBody>
          <a:bodyPr/>
          <a:lstStyle>
            <a:lvl1pPr>
              <a:defRPr sz="900"/>
            </a:lvl1pPr>
          </a:lstStyle>
          <a:p>
            <a:endParaRPr lang="ru-RU"/>
          </a:p>
        </p:txBody>
      </p:sp>
      <p:sp>
        <p:nvSpPr>
          <p:cNvPr id="7" name="Номер слайда 6"/>
          <p:cNvSpPr>
            <a:spLocks noGrp="1"/>
          </p:cNvSpPr>
          <p:nvPr>
            <p:ph type="sldNum" sz="quarter" idx="12"/>
          </p:nvPr>
        </p:nvSpPr>
        <p:spPr>
          <a:xfrm>
            <a:off x="8410576" y="6556248"/>
            <a:ext cx="502920" cy="301752"/>
          </a:xfrm>
        </p:spPr>
        <p:txBody>
          <a:bodyPr/>
          <a:lstStyle>
            <a:lvl1pPr>
              <a:defRPr sz="900"/>
            </a:lvl1pPr>
          </a:lstStyle>
          <a:p>
            <a:fld id="{725C68B6-61C2-468F-89AB-4B9F7531AA68}"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transition spd="slow">
    <p:wedg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bg>
      <p:bgRef idx="1002">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19456" y="150896"/>
            <a:ext cx="914400" cy="6400800"/>
          </a:xfrm>
        </p:spPr>
        <p:txBody>
          <a:bodyPr vert="vert270" anchor="b"/>
          <a:lstStyle>
            <a:lvl1pPr marL="0" algn="l">
              <a:buNone/>
              <a:defRPr sz="3000" b="0" cap="all" baseline="0"/>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1138237" y="373966"/>
            <a:ext cx="7333488" cy="5486400"/>
          </a:xfrm>
          <a:solidFill>
            <a:schemeClr val="bg2">
              <a:shade val="50000"/>
            </a:schemeClr>
          </a:solidFill>
        </p:spPr>
        <p:txBody>
          <a:bodyPr/>
          <a:lstStyle>
            <a:lvl1pPr marL="0" indent="0">
              <a:buNone/>
              <a:defRPr sz="3200"/>
            </a:lvl1pPr>
          </a:lstStyle>
          <a:p>
            <a:r>
              <a:rPr kumimoji="0" lang="ru-RU" smtClean="0"/>
              <a:t>Вставка рисунка</a:t>
            </a:r>
            <a:endParaRPr kumimoji="0" lang="en-US" dirty="0"/>
          </a:p>
        </p:txBody>
      </p:sp>
      <p:sp>
        <p:nvSpPr>
          <p:cNvPr id="4" name="Текст 3"/>
          <p:cNvSpPr>
            <a:spLocks noGrp="1"/>
          </p:cNvSpPr>
          <p:nvPr>
            <p:ph type="body" sz="half" idx="2"/>
          </p:nvPr>
        </p:nvSpPr>
        <p:spPr>
          <a:xfrm>
            <a:off x="1143000" y="5867400"/>
            <a:ext cx="7333488" cy="685800"/>
          </a:xfrm>
          <a:solidFill>
            <a:schemeClr val="accent1">
              <a:alpha val="15000"/>
            </a:schemeClr>
          </a:solidFill>
          <a:ln>
            <a:solidFill>
              <a:schemeClr val="accent1"/>
            </a:solidFill>
            <a:miter lim="800000"/>
          </a:ln>
        </p:spPr>
        <p:txBody>
          <a:bodyPr/>
          <a:lstStyle>
            <a:lvl1pPr marL="0" indent="0">
              <a:spcBef>
                <a:spcPts val="0"/>
              </a:spcBef>
              <a:buNone/>
              <a:defRPr sz="14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a:xfrm>
            <a:off x="6108192" y="6556248"/>
            <a:ext cx="2103120" cy="301752"/>
          </a:xfrm>
        </p:spPr>
        <p:txBody>
          <a:bodyPr/>
          <a:lstStyle>
            <a:lvl1pPr>
              <a:defRPr sz="900"/>
            </a:lvl1pPr>
          </a:lstStyle>
          <a:p>
            <a:fld id="{5B106E36-FD25-4E2D-B0AA-010F637433A0}" type="datetimeFigureOut">
              <a:rPr lang="ru-RU" smtClean="0"/>
              <a:pPr/>
              <a:t>12.02.2017</a:t>
            </a:fld>
            <a:endParaRPr lang="ru-RU"/>
          </a:p>
        </p:txBody>
      </p:sp>
      <p:sp>
        <p:nvSpPr>
          <p:cNvPr id="6" name="Нижний колонтитул 5"/>
          <p:cNvSpPr>
            <a:spLocks noGrp="1"/>
          </p:cNvSpPr>
          <p:nvPr>
            <p:ph type="ftr" sz="quarter" idx="11"/>
          </p:nvPr>
        </p:nvSpPr>
        <p:spPr>
          <a:xfrm>
            <a:off x="1170432" y="6557169"/>
            <a:ext cx="4948072" cy="301752"/>
          </a:xfrm>
        </p:spPr>
        <p:txBody>
          <a:bodyPr/>
          <a:lstStyle>
            <a:lvl1pPr>
              <a:defRPr sz="900"/>
            </a:lvl1pPr>
          </a:lstStyle>
          <a:p>
            <a:endParaRPr lang="ru-RU"/>
          </a:p>
        </p:txBody>
      </p:sp>
      <p:sp>
        <p:nvSpPr>
          <p:cNvPr id="7" name="Номер слайда 6"/>
          <p:cNvSpPr>
            <a:spLocks noGrp="1"/>
          </p:cNvSpPr>
          <p:nvPr>
            <p:ph type="sldNum" sz="quarter" idx="12"/>
          </p:nvPr>
        </p:nvSpPr>
        <p:spPr>
          <a:xfrm>
            <a:off x="8217192" y="6556248"/>
            <a:ext cx="365760" cy="301752"/>
          </a:xfrm>
        </p:spPr>
        <p:txBody>
          <a:bodyPr/>
          <a:lstStyle>
            <a:lvl1pPr algn="ctr">
              <a:defRPr sz="900"/>
            </a:lvl1pPr>
          </a:lstStyle>
          <a:p>
            <a:fld id="{725C68B6-61C2-468F-89AB-4B9F7531AA68}"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transition spd="slow">
    <p:wedg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11" name="Прямоугольный треугольник 10"/>
          <p:cNvSpPr/>
          <p:nvPr/>
        </p:nvSpPr>
        <p:spPr>
          <a:xfrm>
            <a:off x="7034" y="14068"/>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cxnSp>
        <p:nvCxnSpPr>
          <p:cNvPr id="8" name="Прямая соединительная линия 7"/>
          <p:cNvCxnSpPr/>
          <p:nvPr/>
        </p:nvCxnSpPr>
        <p:spPr>
          <a:xfrm>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9" name="Прямая соединительная линия 8"/>
          <p:cNvCxnSpPr/>
          <p:nvPr/>
        </p:nvCxnSpPr>
        <p:spPr>
          <a:xfrm rot="10800000" flipV="1">
            <a:off x="6468794" y="4948410"/>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2" name="Заголовок 21"/>
          <p:cNvSpPr>
            <a:spLocks noGrp="1"/>
          </p:cNvSpPr>
          <p:nvPr>
            <p:ph type="title"/>
          </p:nvPr>
        </p:nvSpPr>
        <p:spPr>
          <a:xfrm>
            <a:off x="457200" y="267494"/>
            <a:ext cx="8229600" cy="1399032"/>
          </a:xfrm>
          <a:prstGeom prst="rect">
            <a:avLst/>
          </a:prstGeom>
        </p:spPr>
        <p:txBody>
          <a:bodyPr vert="horz" anchor="ctr">
            <a:normAutofit/>
          </a:bodyPr>
          <a:lstStyle/>
          <a:p>
            <a:r>
              <a:rPr kumimoji="0" lang="ru-RU" smtClean="0"/>
              <a:t>Образец заголовка</a:t>
            </a:r>
            <a:endParaRPr kumimoji="0" lang="en-US"/>
          </a:p>
        </p:txBody>
      </p:sp>
      <p:sp>
        <p:nvSpPr>
          <p:cNvPr id="13" name="Текст 12"/>
          <p:cNvSpPr>
            <a:spLocks noGrp="1"/>
          </p:cNvSpPr>
          <p:nvPr>
            <p:ph type="body" idx="1"/>
          </p:nvPr>
        </p:nvSpPr>
        <p:spPr>
          <a:xfrm>
            <a:off x="457200" y="1882808"/>
            <a:ext cx="8229600" cy="4572000"/>
          </a:xfrm>
          <a:prstGeom prst="rect">
            <a:avLst/>
          </a:prstGeom>
        </p:spPr>
        <p:txBody>
          <a:bodyPr vert="horz" anchor="t">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4" name="Дата 13"/>
          <p:cNvSpPr>
            <a:spLocks noGrp="1"/>
          </p:cNvSpPr>
          <p:nvPr>
            <p:ph type="dt" sz="half" idx="2"/>
          </p:nvPr>
        </p:nvSpPr>
        <p:spPr>
          <a:xfrm>
            <a:off x="4791456" y="6480969"/>
            <a:ext cx="2133600" cy="301752"/>
          </a:xfrm>
          <a:prstGeom prst="rect">
            <a:avLst/>
          </a:prstGeom>
        </p:spPr>
        <p:txBody>
          <a:bodyPr vert="horz" anchor="b"/>
          <a:lstStyle>
            <a:lvl1pPr algn="l" eaLnBrk="1" latinLnBrk="0" hangingPunct="1">
              <a:defRPr kumimoji="0" sz="1000" b="0">
                <a:solidFill>
                  <a:schemeClr val="tx1"/>
                </a:solidFill>
              </a:defRPr>
            </a:lvl1pPr>
          </a:lstStyle>
          <a:p>
            <a:fld id="{5B106E36-FD25-4E2D-B0AA-010F637433A0}" type="datetimeFigureOut">
              <a:rPr lang="ru-RU" smtClean="0"/>
              <a:pPr/>
              <a:t>12.02.2017</a:t>
            </a:fld>
            <a:endParaRPr lang="ru-RU"/>
          </a:p>
        </p:txBody>
      </p:sp>
      <p:sp>
        <p:nvSpPr>
          <p:cNvPr id="3" name="Нижний колонтитул 2"/>
          <p:cNvSpPr>
            <a:spLocks noGrp="1"/>
          </p:cNvSpPr>
          <p:nvPr>
            <p:ph type="ftr" sz="quarter" idx="3"/>
          </p:nvPr>
        </p:nvSpPr>
        <p:spPr>
          <a:xfrm>
            <a:off x="457200" y="6481890"/>
            <a:ext cx="4260056" cy="300831"/>
          </a:xfrm>
          <a:prstGeom prst="rect">
            <a:avLst/>
          </a:prstGeom>
        </p:spPr>
        <p:txBody>
          <a:bodyPr vert="horz" anchor="b"/>
          <a:lstStyle>
            <a:lvl1pPr algn="r" eaLnBrk="1" latinLnBrk="0" hangingPunct="1">
              <a:defRPr kumimoji="0" sz="1000">
                <a:solidFill>
                  <a:schemeClr val="tx1"/>
                </a:solidFill>
              </a:defRPr>
            </a:lvl1pPr>
          </a:lstStyle>
          <a:p>
            <a:endParaRPr lang="ru-RU"/>
          </a:p>
        </p:txBody>
      </p:sp>
      <p:sp>
        <p:nvSpPr>
          <p:cNvPr id="23" name="Номер слайда 22"/>
          <p:cNvSpPr>
            <a:spLocks noGrp="1"/>
          </p:cNvSpPr>
          <p:nvPr>
            <p:ph type="sldNum" sz="quarter" idx="4"/>
          </p:nvPr>
        </p:nvSpPr>
        <p:spPr>
          <a:xfrm>
            <a:off x="7589520" y="6480969"/>
            <a:ext cx="502920" cy="301752"/>
          </a:xfrm>
          <a:prstGeom prst="rect">
            <a:avLst/>
          </a:prstGeom>
        </p:spPr>
        <p:txBody>
          <a:bodyPr vert="horz" anchor="b"/>
          <a:lstStyle>
            <a:lvl1pPr algn="ctr" eaLnBrk="1" latinLnBrk="0" hangingPunct="1">
              <a:defRPr kumimoji="0" sz="1200">
                <a:solidFill>
                  <a:schemeClr val="tx1"/>
                </a:solidFill>
              </a:defRPr>
            </a:lvl1pPr>
          </a:lstStyle>
          <a:p>
            <a:fld id="{725C68B6-61C2-468F-89AB-4B9F7531AA68}" type="slidenum">
              <a:rPr lang="ru-RU" smtClean="0"/>
              <a:pPr/>
              <a:t>‹#›</a:t>
            </a:fld>
            <a:endParaRPr lang="ru-RU"/>
          </a:p>
        </p:txBody>
      </p:sp>
    </p:spTree>
  </p:cSld>
  <p:clrMap bg1="dk1" tx1="lt1" bg2="dk2" tx2="lt2" accent1="accent1" accent2="accent2" accent3="accent3" accent4="accent4" accent5="accent5" accent6="accent6" hlink="hlink" folHlink="folHlink"/>
  <p:sldLayoutIdLst>
    <p:sldLayoutId id="2147483745" r:id="rId1"/>
    <p:sldLayoutId id="2147483746" r:id="rId2"/>
    <p:sldLayoutId id="2147483747" r:id="rId3"/>
    <p:sldLayoutId id="2147483748" r:id="rId4"/>
    <p:sldLayoutId id="2147483749" r:id="rId5"/>
    <p:sldLayoutId id="2147483750" r:id="rId6"/>
    <p:sldLayoutId id="2147483751" r:id="rId7"/>
    <p:sldLayoutId id="2147483752" r:id="rId8"/>
    <p:sldLayoutId id="2147483753" r:id="rId9"/>
    <p:sldLayoutId id="2147483754" r:id="rId10"/>
    <p:sldLayoutId id="2147483755" r:id="rId11"/>
  </p:sldLayoutIdLst>
  <p:transition spd="slow">
    <p:wedge/>
  </p:transition>
  <p:txStyles>
    <p:titleStyle>
      <a:lvl1pPr marL="484632" algn="l" rtl="0" eaLnBrk="1" latinLnBrk="0" hangingPunct="1">
        <a:spcBef>
          <a:spcPct val="0"/>
        </a:spcBef>
        <a:buNone/>
        <a:defRPr kumimoji="0" sz="4200" kern="1200">
          <a:ln w="6350">
            <a:solidFill>
              <a:schemeClr val="accent1">
                <a:shade val="43000"/>
              </a:schemeClr>
            </a:solidFill>
          </a:ln>
          <a:solidFill>
            <a:schemeClr val="accent1">
              <a:tint val="83000"/>
              <a:satMod val="150000"/>
            </a:schemeClr>
          </a:solidFill>
          <a:effectLst>
            <a:outerShdw blurRad="26000" dist="26000" dir="14500000" algn="tl" rotWithShape="0">
              <a:srgbClr val="000000">
                <a:alpha val="40000"/>
              </a:srgbClr>
            </a:outerShdw>
          </a:effectLst>
          <a:latin typeface="+mj-lt"/>
          <a:ea typeface="+mj-ea"/>
          <a:cs typeface="+mj-cs"/>
        </a:defRPr>
      </a:lvl1pPr>
    </p:titleStyle>
    <p:bodyStyle>
      <a:lvl1pPr marL="448056"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822960" indent="-285750" algn="l" rtl="0" eaLnBrk="1" latinLnBrk="0" hangingPunct="1">
        <a:spcBef>
          <a:spcPct val="20000"/>
        </a:spcBef>
        <a:buClr>
          <a:schemeClr val="accent1"/>
        </a:buClr>
        <a:buSzPct val="95000"/>
        <a:buFont typeface="Verdana"/>
        <a:buChar char="›"/>
        <a:defRPr kumimoji="0" sz="2600" kern="1200">
          <a:solidFill>
            <a:schemeClr val="tx1"/>
          </a:solidFill>
          <a:latin typeface="+mn-lt"/>
          <a:ea typeface="+mn-ea"/>
          <a:cs typeface="+mn-cs"/>
        </a:defRPr>
      </a:lvl2pPr>
      <a:lvl3pPr marL="1106424" indent="-228600" algn="l" rtl="0" eaLnBrk="1" latinLnBrk="0" hangingPunct="1">
        <a:spcBef>
          <a:spcPct val="20000"/>
        </a:spcBef>
        <a:buClr>
          <a:schemeClr val="accent1"/>
        </a:buClr>
        <a:buFont typeface="Wingdings 2"/>
        <a:buChar char=""/>
        <a:defRPr kumimoji="0" sz="2400" kern="1200">
          <a:solidFill>
            <a:schemeClr val="tx1"/>
          </a:solidFill>
          <a:latin typeface="+mn-lt"/>
          <a:ea typeface="+mn-ea"/>
          <a:cs typeface="+mn-cs"/>
        </a:defRPr>
      </a:lvl3pPr>
      <a:lvl4pPr marL="1371600" indent="-210312" algn="l" rtl="0" eaLnBrk="1" latinLnBrk="0" hangingPunct="1">
        <a:spcBef>
          <a:spcPct val="20000"/>
        </a:spcBef>
        <a:buClr>
          <a:schemeClr val="accent1"/>
        </a:buClr>
        <a:buFont typeface="Wingdings 2"/>
        <a:buChar char=""/>
        <a:defRPr kumimoji="0" sz="2000" kern="1200">
          <a:solidFill>
            <a:schemeClr val="tx1"/>
          </a:solidFill>
          <a:latin typeface="+mn-lt"/>
          <a:ea typeface="+mn-ea"/>
          <a:cs typeface="+mn-cs"/>
        </a:defRPr>
      </a:lvl4pPr>
      <a:lvl5pPr marL="1600200" indent="-210312" algn="l" rtl="0" eaLnBrk="1" latinLnBrk="0" hangingPunct="1">
        <a:spcBef>
          <a:spcPct val="20000"/>
        </a:spcBef>
        <a:buClr>
          <a:schemeClr val="accent1">
            <a:tint val="75000"/>
          </a:schemeClr>
        </a:buClr>
        <a:buFont typeface="Wingdings 2"/>
        <a:buChar char=""/>
        <a:defRPr kumimoji="0" sz="1900" kern="1200">
          <a:solidFill>
            <a:schemeClr val="tx1"/>
          </a:solidFill>
          <a:latin typeface="+mn-lt"/>
          <a:ea typeface="+mn-ea"/>
          <a:cs typeface="+mn-cs"/>
        </a:defRPr>
      </a:lvl5pPr>
      <a:lvl6pPr marL="1828800" indent="-210312" algn="l" rtl="0" eaLnBrk="1" latinLnBrk="0" hangingPunct="1">
        <a:spcBef>
          <a:spcPct val="20000"/>
        </a:spcBef>
        <a:buClr>
          <a:schemeClr val="accent1">
            <a:tint val="75000"/>
          </a:schemeClr>
        </a:buClr>
        <a:buFont typeface="Wingdings 2"/>
        <a:buChar char=""/>
        <a:defRPr kumimoji="0" sz="1800" kern="1200">
          <a:solidFill>
            <a:schemeClr val="tx1"/>
          </a:solidFill>
          <a:latin typeface="+mn-lt"/>
          <a:ea typeface="+mn-ea"/>
          <a:cs typeface="+mn-cs"/>
        </a:defRPr>
      </a:lvl6pPr>
      <a:lvl7pPr marL="2084832" indent="-210312"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7pPr>
      <a:lvl8pPr marL="22860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8pPr>
      <a:lvl9pPr marL="25146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23.jpeg"/><Relationship Id="rId1" Type="http://schemas.openxmlformats.org/officeDocument/2006/relationships/slideLayout" Target="../slideLayouts/slideLayout4.xml"/><Relationship Id="rId4" Type="http://schemas.openxmlformats.org/officeDocument/2006/relationships/image" Target="../media/image25.jpeg"/></Relationships>
</file>

<file path=ppt/slides/_rels/slide11.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image" Target="../media/image26.jpeg"/><Relationship Id="rId1" Type="http://schemas.openxmlformats.org/officeDocument/2006/relationships/slideLayout" Target="../slideLayouts/slideLayout4.xml"/><Relationship Id="rId5" Type="http://schemas.openxmlformats.org/officeDocument/2006/relationships/image" Target="../media/image29.jpeg"/><Relationship Id="rId4" Type="http://schemas.openxmlformats.org/officeDocument/2006/relationships/image" Target="../media/image28.jpeg"/></Relationships>
</file>

<file path=ppt/slides/_rels/slide12.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image" Target="../media/image30.jpeg"/><Relationship Id="rId1" Type="http://schemas.openxmlformats.org/officeDocument/2006/relationships/slideLayout" Target="../slideLayouts/slideLayout4.xml"/><Relationship Id="rId4" Type="http://schemas.openxmlformats.org/officeDocument/2006/relationships/image" Target="../media/image32.jpeg"/></Relationships>
</file>

<file path=ppt/slides/_rels/slide13.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image" Target="../media/image33.jpe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image" Target="../media/image35.jpeg"/><Relationship Id="rId1" Type="http://schemas.openxmlformats.org/officeDocument/2006/relationships/slideLayout" Target="../slideLayouts/slideLayout4.xml"/><Relationship Id="rId4" Type="http://schemas.openxmlformats.org/officeDocument/2006/relationships/image" Target="../media/image37.jpeg"/></Relationships>
</file>

<file path=ppt/slides/_rels/slide15.xml.rels><?xml version="1.0" encoding="UTF-8" standalone="yes"?>
<Relationships xmlns="http://schemas.openxmlformats.org/package/2006/relationships"><Relationship Id="rId3" Type="http://schemas.openxmlformats.org/officeDocument/2006/relationships/image" Target="../media/image39.jpeg"/><Relationship Id="rId2" Type="http://schemas.openxmlformats.org/officeDocument/2006/relationships/image" Target="../media/image38.jpeg"/><Relationship Id="rId1" Type="http://schemas.openxmlformats.org/officeDocument/2006/relationships/slideLayout" Target="../slideLayouts/slideLayout4.xml"/><Relationship Id="rId5" Type="http://schemas.openxmlformats.org/officeDocument/2006/relationships/image" Target="../media/image41.jpeg"/><Relationship Id="rId4" Type="http://schemas.openxmlformats.org/officeDocument/2006/relationships/image" Target="../media/image40.jpeg"/></Relationships>
</file>

<file path=ppt/slides/_rels/slide16.xml.rels><?xml version="1.0" encoding="UTF-8" standalone="yes"?>
<Relationships xmlns="http://schemas.openxmlformats.org/package/2006/relationships"><Relationship Id="rId3" Type="http://schemas.openxmlformats.org/officeDocument/2006/relationships/image" Target="../media/image43.jpeg"/><Relationship Id="rId7" Type="http://schemas.openxmlformats.org/officeDocument/2006/relationships/image" Target="../media/image47.jpeg"/><Relationship Id="rId2" Type="http://schemas.openxmlformats.org/officeDocument/2006/relationships/image" Target="../media/image42.jpeg"/><Relationship Id="rId1" Type="http://schemas.openxmlformats.org/officeDocument/2006/relationships/slideLayout" Target="../slideLayouts/slideLayout4.xml"/><Relationship Id="rId6" Type="http://schemas.openxmlformats.org/officeDocument/2006/relationships/image" Target="../media/image46.jpeg"/><Relationship Id="rId5" Type="http://schemas.openxmlformats.org/officeDocument/2006/relationships/image" Target="../media/image45.jpeg"/><Relationship Id="rId4" Type="http://schemas.openxmlformats.org/officeDocument/2006/relationships/image" Target="../media/image44.jpeg"/></Relationships>
</file>

<file path=ppt/slides/_rels/slide17.xml.rels><?xml version="1.0" encoding="UTF-8" standalone="yes"?>
<Relationships xmlns="http://schemas.openxmlformats.org/package/2006/relationships"><Relationship Id="rId3" Type="http://schemas.openxmlformats.org/officeDocument/2006/relationships/image" Target="../media/image49.jpeg"/><Relationship Id="rId2" Type="http://schemas.openxmlformats.org/officeDocument/2006/relationships/image" Target="../media/image48.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51.jpeg"/><Relationship Id="rId2" Type="http://schemas.openxmlformats.org/officeDocument/2006/relationships/image" Target="../media/image50.jpeg"/><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3" Type="http://schemas.openxmlformats.org/officeDocument/2006/relationships/image" Target="../media/image53.jpeg"/><Relationship Id="rId2" Type="http://schemas.openxmlformats.org/officeDocument/2006/relationships/image" Target="../media/image52.jpeg"/><Relationship Id="rId1" Type="http://schemas.openxmlformats.org/officeDocument/2006/relationships/slideLayout" Target="../slideLayouts/slideLayout4.xml"/><Relationship Id="rId5" Type="http://schemas.openxmlformats.org/officeDocument/2006/relationships/image" Target="../media/image55.jpeg"/><Relationship Id="rId4" Type="http://schemas.openxmlformats.org/officeDocument/2006/relationships/image" Target="../media/image54.jpeg"/></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3" Type="http://schemas.openxmlformats.org/officeDocument/2006/relationships/image" Target="../media/image57.jpeg"/><Relationship Id="rId2" Type="http://schemas.openxmlformats.org/officeDocument/2006/relationships/image" Target="../media/image56.jpeg"/><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3" Type="http://schemas.openxmlformats.org/officeDocument/2006/relationships/image" Target="../media/image59.jpeg"/><Relationship Id="rId2" Type="http://schemas.openxmlformats.org/officeDocument/2006/relationships/image" Target="../media/image58.jpeg"/><Relationship Id="rId1" Type="http://schemas.openxmlformats.org/officeDocument/2006/relationships/slideLayout" Target="../slideLayouts/slideLayout4.xml"/><Relationship Id="rId4" Type="http://schemas.openxmlformats.org/officeDocument/2006/relationships/image" Target="../media/image60.jpeg"/></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2.xml"/><Relationship Id="rId4" Type="http://schemas.openxmlformats.org/officeDocument/2006/relationships/image" Target="../media/image10.jpeg"/></Relationships>
</file>

<file path=ppt/slides/_rels/slide6.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4.xml"/><Relationship Id="rId4" Type="http://schemas.openxmlformats.org/officeDocument/2006/relationships/image" Target="../media/image17.jpeg"/></Relationships>
</file>

<file path=ppt/slides/_rels/slide9.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slideLayout" Target="../slideLayouts/slideLayout4.xml"/><Relationship Id="rId6" Type="http://schemas.openxmlformats.org/officeDocument/2006/relationships/image" Target="../media/image22.jpeg"/><Relationship Id="rId5" Type="http://schemas.openxmlformats.org/officeDocument/2006/relationships/image" Target="../media/image21.jpeg"/><Relationship Id="rId4" Type="http://schemas.openxmlformats.org/officeDocument/2006/relationships/image" Target="../media/image20.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857224" y="359898"/>
            <a:ext cx="7643866" cy="2068970"/>
          </a:xfrm>
        </p:spPr>
        <p:txBody>
          <a:bodyPr>
            <a:normAutofit/>
          </a:bodyPr>
          <a:lstStyle/>
          <a:p>
            <a:r>
              <a:rPr lang="de-DE" dirty="0" smtClean="0"/>
              <a:t>Die Sehenswürdigkeiten Deutschlands</a:t>
            </a:r>
            <a:endParaRPr lang="ru-RU" dirty="0"/>
          </a:p>
        </p:txBody>
      </p:sp>
      <p:sp>
        <p:nvSpPr>
          <p:cNvPr id="3" name="Подзаголовок 2"/>
          <p:cNvSpPr>
            <a:spLocks noGrp="1"/>
          </p:cNvSpPr>
          <p:nvPr>
            <p:ph type="subTitle" idx="1"/>
          </p:nvPr>
        </p:nvSpPr>
        <p:spPr>
          <a:xfrm>
            <a:off x="1432560" y="2714620"/>
            <a:ext cx="7139968" cy="2286016"/>
          </a:xfrm>
        </p:spPr>
        <p:txBody>
          <a:bodyPr>
            <a:normAutofit/>
          </a:bodyPr>
          <a:lstStyle/>
          <a:p>
            <a:r>
              <a:rPr lang="de-DE" sz="3200" dirty="0" smtClean="0">
                <a:solidFill>
                  <a:schemeClr val="accent1">
                    <a:lumMod val="20000"/>
                    <a:lumOff val="80000"/>
                  </a:schemeClr>
                </a:solidFill>
                <a:latin typeface="Aharoni" pitchFamily="2" charset="-79"/>
                <a:cs typeface="Aharoni" pitchFamily="2" charset="-79"/>
              </a:rPr>
              <a:t>Berlin</a:t>
            </a:r>
          </a:p>
          <a:p>
            <a:r>
              <a:rPr lang="de-DE" sz="3200" dirty="0" smtClean="0">
                <a:solidFill>
                  <a:schemeClr val="accent1">
                    <a:lumMod val="20000"/>
                    <a:lumOff val="80000"/>
                  </a:schemeClr>
                </a:solidFill>
                <a:latin typeface="Aharoni" pitchFamily="2" charset="-79"/>
                <a:cs typeface="Aharoni" pitchFamily="2" charset="-79"/>
              </a:rPr>
              <a:t>Trier</a:t>
            </a:r>
          </a:p>
          <a:p>
            <a:r>
              <a:rPr lang="de-DE" sz="3200" dirty="0" smtClean="0">
                <a:solidFill>
                  <a:schemeClr val="accent1">
                    <a:lumMod val="20000"/>
                    <a:lumOff val="80000"/>
                  </a:schemeClr>
                </a:solidFill>
                <a:latin typeface="Aharoni" pitchFamily="2" charset="-79"/>
                <a:cs typeface="Aharoni" pitchFamily="2" charset="-79"/>
              </a:rPr>
              <a:t>Frankfurt-am-Main</a:t>
            </a:r>
            <a:endParaRPr lang="ru-RU" sz="3200" dirty="0">
              <a:solidFill>
                <a:schemeClr val="accent1">
                  <a:lumMod val="20000"/>
                  <a:lumOff val="80000"/>
                </a:schemeClr>
              </a:solidFill>
              <a:cs typeface="Aharoni" pitchFamily="2" charset="-79"/>
            </a:endParaRPr>
          </a:p>
        </p:txBody>
      </p:sp>
    </p:spTree>
  </p:cSld>
  <p:clrMapOvr>
    <a:masterClrMapping/>
  </p:clrMapOvr>
  <p:transition spd="slow">
    <p:diamond/>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pPr algn="ctr"/>
            <a:r>
              <a:rPr lang="de-DE" sz="4400" dirty="0" smtClean="0">
                <a:solidFill>
                  <a:srgbClr val="FF0000"/>
                </a:solidFill>
                <a:effectLst/>
                <a:latin typeface="Segoe UI Semibold" pitchFamily="34" charset="0"/>
              </a:rPr>
              <a:t>Trier</a:t>
            </a:r>
            <a:br>
              <a:rPr lang="de-DE" sz="4400" dirty="0" smtClean="0">
                <a:solidFill>
                  <a:srgbClr val="FF0000"/>
                </a:solidFill>
                <a:effectLst/>
                <a:latin typeface="Segoe UI Semibold" pitchFamily="34" charset="0"/>
              </a:rPr>
            </a:br>
            <a:r>
              <a:rPr lang="de-DE" sz="4000" dirty="0" smtClean="0"/>
              <a:t> </a:t>
            </a:r>
            <a:r>
              <a:rPr lang="de-DE" sz="3200" dirty="0" smtClean="0">
                <a:solidFill>
                  <a:schemeClr val="bg2">
                    <a:lumMod val="10000"/>
                    <a:lumOff val="90000"/>
                  </a:schemeClr>
                </a:solidFill>
                <a:effectLst/>
                <a:latin typeface="Segoe UI Semibold" pitchFamily="34" charset="0"/>
              </a:rPr>
              <a:t>ist die älteste Stadt Deutschlands.</a:t>
            </a:r>
            <a:endParaRPr lang="ru-RU" sz="3200" dirty="0">
              <a:solidFill>
                <a:schemeClr val="bg2">
                  <a:lumMod val="10000"/>
                  <a:lumOff val="90000"/>
                </a:schemeClr>
              </a:solidFill>
              <a:effectLst/>
              <a:latin typeface="Segoe UI Semibold" pitchFamily="34" charset="0"/>
            </a:endParaRPr>
          </a:p>
        </p:txBody>
      </p:sp>
      <p:sp>
        <p:nvSpPr>
          <p:cNvPr id="3" name="Содержимое 2"/>
          <p:cNvSpPr>
            <a:spLocks noGrp="1"/>
          </p:cNvSpPr>
          <p:nvPr>
            <p:ph sz="half" idx="1"/>
          </p:nvPr>
        </p:nvSpPr>
        <p:spPr/>
        <p:txBody>
          <a:bodyPr>
            <a:normAutofit lnSpcReduction="10000"/>
          </a:bodyPr>
          <a:lstStyle/>
          <a:p>
            <a:pPr>
              <a:buNone/>
            </a:pPr>
            <a:endParaRPr lang="de-DE" dirty="0" smtClean="0"/>
          </a:p>
          <a:p>
            <a:pPr>
              <a:buNone/>
            </a:pPr>
            <a:endParaRPr lang="ru-RU" dirty="0"/>
          </a:p>
        </p:txBody>
      </p:sp>
      <p:sp>
        <p:nvSpPr>
          <p:cNvPr id="4" name="Содержимое 3"/>
          <p:cNvSpPr>
            <a:spLocks noGrp="1"/>
          </p:cNvSpPr>
          <p:nvPr>
            <p:ph sz="half" idx="2"/>
          </p:nvPr>
        </p:nvSpPr>
        <p:spPr>
          <a:xfrm>
            <a:off x="5357818" y="1722437"/>
            <a:ext cx="3328982" cy="4525963"/>
          </a:xfrm>
        </p:spPr>
        <p:txBody>
          <a:bodyPr>
            <a:normAutofit lnSpcReduction="10000"/>
          </a:bodyPr>
          <a:lstStyle/>
          <a:p>
            <a:pPr>
              <a:buNone/>
            </a:pPr>
            <a:r>
              <a:rPr lang="de-DE" b="1" dirty="0" smtClean="0"/>
              <a:t>    </a:t>
            </a:r>
            <a:r>
              <a:rPr lang="de-DE" b="1" dirty="0" smtClean="0">
                <a:solidFill>
                  <a:schemeClr val="bg2">
                    <a:lumMod val="10000"/>
                    <a:lumOff val="90000"/>
                  </a:schemeClr>
                </a:solidFill>
                <a:latin typeface="Andalus" pitchFamily="18" charset="-78"/>
                <a:cs typeface="Andalus" pitchFamily="18" charset="-78"/>
              </a:rPr>
              <a:t>Das alte Augusta </a:t>
            </a:r>
            <a:r>
              <a:rPr lang="de-DE" b="1" dirty="0" err="1" smtClean="0">
                <a:solidFill>
                  <a:schemeClr val="bg2">
                    <a:lumMod val="10000"/>
                    <a:lumOff val="90000"/>
                  </a:schemeClr>
                </a:solidFill>
                <a:latin typeface="Andalus" pitchFamily="18" charset="-78"/>
                <a:cs typeface="Andalus" pitchFamily="18" charset="-78"/>
              </a:rPr>
              <a:t>Treverorum</a:t>
            </a:r>
            <a:r>
              <a:rPr lang="de-DE" b="1" dirty="0" smtClean="0">
                <a:solidFill>
                  <a:schemeClr val="bg2">
                    <a:lumMod val="10000"/>
                    <a:lumOff val="90000"/>
                  </a:schemeClr>
                </a:solidFill>
                <a:latin typeface="Andalus" pitchFamily="18" charset="-78"/>
                <a:cs typeface="Andalus" pitchFamily="18" charset="-78"/>
              </a:rPr>
              <a:t>, die Augustus-Stadt im </a:t>
            </a:r>
            <a:r>
              <a:rPr lang="de-DE" b="1" dirty="0" err="1" smtClean="0">
                <a:solidFill>
                  <a:schemeClr val="bg2">
                    <a:lumMod val="10000"/>
                    <a:lumOff val="90000"/>
                  </a:schemeClr>
                </a:solidFill>
                <a:latin typeface="Andalus" pitchFamily="18" charset="-78"/>
                <a:cs typeface="Andalus" pitchFamily="18" charset="-78"/>
              </a:rPr>
              <a:t>Trevererland</a:t>
            </a:r>
            <a:r>
              <a:rPr lang="de-DE" b="1" dirty="0" smtClean="0">
                <a:solidFill>
                  <a:schemeClr val="bg2">
                    <a:lumMod val="10000"/>
                    <a:lumOff val="90000"/>
                  </a:schemeClr>
                </a:solidFill>
                <a:latin typeface="Andalus" pitchFamily="18" charset="-78"/>
                <a:cs typeface="Andalus" pitchFamily="18" charset="-78"/>
              </a:rPr>
              <a:t>, war einer der wichtigsten Verwaltungssitze des römischen Imperiums und bedeutendste Stadt Deutschlands zu römischer Zeit.</a:t>
            </a:r>
            <a:endParaRPr lang="ru-RU" dirty="0">
              <a:solidFill>
                <a:schemeClr val="bg2">
                  <a:lumMod val="10000"/>
                  <a:lumOff val="90000"/>
                </a:schemeClr>
              </a:solidFill>
              <a:cs typeface="Andalus" pitchFamily="18" charset="-78"/>
            </a:endParaRPr>
          </a:p>
        </p:txBody>
      </p:sp>
      <p:pic>
        <p:nvPicPr>
          <p:cNvPr id="5" name="Рисунок 4" descr="IMG_2361.JPG"/>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2214546" y="1571612"/>
            <a:ext cx="3643338" cy="2732504"/>
          </a:xfrm>
          <a:prstGeom prst="rect">
            <a:avLst/>
          </a:prstGeom>
        </p:spPr>
      </p:pic>
      <p:pic>
        <p:nvPicPr>
          <p:cNvPr id="6" name="Рисунок 5" descr="IMG_2296.JPG"/>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0" y="4357694"/>
            <a:ext cx="3333741" cy="2500306"/>
          </a:xfrm>
          <a:prstGeom prst="rect">
            <a:avLst/>
          </a:prstGeom>
        </p:spPr>
      </p:pic>
      <p:pic>
        <p:nvPicPr>
          <p:cNvPr id="7" name="Рисунок 6" descr="IMG_2315.JPG"/>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357554" y="4786322"/>
            <a:ext cx="2500362" cy="1875272"/>
          </a:xfrm>
          <a:prstGeom prst="rect">
            <a:avLst/>
          </a:prstGeom>
        </p:spPr>
      </p:pic>
    </p:spTree>
  </p:cSld>
  <p:clrMapOvr>
    <a:masterClrMapping/>
  </p:clrMapOvr>
  <p:transition spd="slow">
    <p:split orient="vert"/>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1142984"/>
            <a:ext cx="4500562" cy="1732746"/>
          </a:xfrm>
        </p:spPr>
        <p:txBody>
          <a:bodyPr>
            <a:noAutofit/>
          </a:bodyPr>
          <a:lstStyle/>
          <a:p>
            <a:r>
              <a:rPr lang="de-DE" sz="2800" dirty="0" smtClean="0">
                <a:solidFill>
                  <a:schemeClr val="bg2">
                    <a:lumMod val="10000"/>
                    <a:lumOff val="90000"/>
                  </a:schemeClr>
                </a:solidFill>
                <a:effectLst/>
                <a:latin typeface="Segoe UI Semibold" pitchFamily="34" charset="0"/>
              </a:rPr>
              <a:t>Die Porta </a:t>
            </a:r>
            <a:r>
              <a:rPr lang="de-DE" sz="2800" dirty="0" err="1" smtClean="0">
                <a:solidFill>
                  <a:schemeClr val="bg2">
                    <a:lumMod val="10000"/>
                    <a:lumOff val="90000"/>
                  </a:schemeClr>
                </a:solidFill>
                <a:effectLst/>
                <a:latin typeface="Segoe UI Semibold" pitchFamily="34" charset="0"/>
              </a:rPr>
              <a:t>Nigra</a:t>
            </a:r>
            <a:r>
              <a:rPr lang="de-DE" sz="2800" dirty="0" smtClean="0">
                <a:solidFill>
                  <a:schemeClr val="bg2">
                    <a:lumMod val="10000"/>
                    <a:lumOff val="90000"/>
                  </a:schemeClr>
                </a:solidFill>
                <a:effectLst/>
                <a:latin typeface="Segoe UI Semibold" pitchFamily="34" charset="0"/>
              </a:rPr>
              <a:t> </a:t>
            </a:r>
            <a:r>
              <a:rPr lang="de-DE" sz="2000" dirty="0" smtClean="0">
                <a:solidFill>
                  <a:srgbClr val="FFFF00"/>
                </a:solidFill>
                <a:effectLst/>
                <a:latin typeface="Segoe UI Semibold" pitchFamily="34" charset="0"/>
              </a:rPr>
              <a:t>ist das am besten erhaltene römische Stadttor nördlich der Alpen - eine unvergleichliche Verbindung zwischen der antiken Vergangenheit und der heutigen modernen Stadt.</a:t>
            </a:r>
            <a:br>
              <a:rPr lang="de-DE" sz="2000" dirty="0" smtClean="0">
                <a:solidFill>
                  <a:srgbClr val="FFFF00"/>
                </a:solidFill>
                <a:effectLst/>
                <a:latin typeface="Segoe UI Semibold" pitchFamily="34" charset="0"/>
              </a:rPr>
            </a:br>
            <a:r>
              <a:rPr lang="de-DE" sz="2000" dirty="0" smtClean="0">
                <a:solidFill>
                  <a:srgbClr val="FFFF00"/>
                </a:solidFill>
                <a:effectLst/>
                <a:latin typeface="Segoe UI Semibold" pitchFamily="34" charset="0"/>
              </a:rPr>
              <a:t> Die Porta </a:t>
            </a:r>
            <a:r>
              <a:rPr lang="de-DE" sz="2000" dirty="0" err="1" smtClean="0">
                <a:solidFill>
                  <a:srgbClr val="FFFF00"/>
                </a:solidFill>
                <a:effectLst/>
                <a:latin typeface="Segoe UI Semibold" pitchFamily="34" charset="0"/>
              </a:rPr>
              <a:t>Nigra</a:t>
            </a:r>
            <a:r>
              <a:rPr lang="de-DE" sz="2000" dirty="0" smtClean="0">
                <a:solidFill>
                  <a:srgbClr val="FFFF00"/>
                </a:solidFill>
                <a:effectLst/>
                <a:latin typeface="Segoe UI Semibold" pitchFamily="34" charset="0"/>
              </a:rPr>
              <a:t> selbst stammt aus einer Zeit (ca. 180 n. Chr.), als die Römer öffentliche Gebäude gerne aus großen Quadern (die größten wiegen hier sechs Tonnen) errichteten.</a:t>
            </a:r>
            <a:endParaRPr lang="ru-RU" sz="2000" dirty="0">
              <a:solidFill>
                <a:srgbClr val="FFFF00"/>
              </a:solidFill>
              <a:effectLst/>
              <a:latin typeface="Segoe UI Semibold" pitchFamily="34" charset="0"/>
            </a:endParaRPr>
          </a:p>
        </p:txBody>
      </p:sp>
      <p:pic>
        <p:nvPicPr>
          <p:cNvPr id="5" name="Содержимое 4" descr="DSCF0164.JPG"/>
          <p:cNvPicPr>
            <a:picLocks noGrp="1" noChangeAspect="1"/>
          </p:cNvPicPr>
          <p:nvPr>
            <p:ph sz="half" idx="1"/>
          </p:nvPr>
        </p:nvPicPr>
        <p:blipFill>
          <a:blip r:embed="rId2" cstate="screen">
            <a:extLst>
              <a:ext uri="{28A0092B-C50C-407E-A947-70E740481C1C}">
                <a14:useLocalDpi xmlns:a14="http://schemas.microsoft.com/office/drawing/2010/main"/>
              </a:ext>
            </a:extLst>
          </a:blip>
          <a:stretch>
            <a:fillRect/>
          </a:stretch>
        </p:blipFill>
        <p:spPr>
          <a:xfrm>
            <a:off x="4857752" y="214290"/>
            <a:ext cx="3924300" cy="2943225"/>
          </a:xfrm>
        </p:spPr>
      </p:pic>
      <p:pic>
        <p:nvPicPr>
          <p:cNvPr id="6" name="Содержимое 5" descr="IMG_2356.JPG"/>
          <p:cNvPicPr>
            <a:picLocks noGrp="1" noChangeAspect="1"/>
          </p:cNvPicPr>
          <p:nvPr>
            <p:ph sz="half" idx="2"/>
          </p:nvPr>
        </p:nvPicPr>
        <p:blipFill>
          <a:blip r:embed="rId3" cstate="screen">
            <a:extLst>
              <a:ext uri="{28A0092B-C50C-407E-A947-70E740481C1C}">
                <a14:useLocalDpi xmlns:a14="http://schemas.microsoft.com/office/drawing/2010/main"/>
              </a:ext>
            </a:extLst>
          </a:blip>
          <a:stretch>
            <a:fillRect/>
          </a:stretch>
        </p:blipFill>
        <p:spPr>
          <a:xfrm>
            <a:off x="3357554" y="3286100"/>
            <a:ext cx="2678925" cy="3571900"/>
          </a:xfrm>
        </p:spPr>
      </p:pic>
      <p:pic>
        <p:nvPicPr>
          <p:cNvPr id="7" name="Рисунок 6" descr="IMG_2374.JPG"/>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357950" y="3286124"/>
            <a:ext cx="2518190" cy="3357586"/>
          </a:xfrm>
          <a:prstGeom prst="rect">
            <a:avLst/>
          </a:prstGeom>
        </p:spPr>
      </p:pic>
      <p:pic>
        <p:nvPicPr>
          <p:cNvPr id="8" name="Рисунок 7" descr="DSCF0159.JPG"/>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928662" y="4000480"/>
            <a:ext cx="2143140" cy="2857520"/>
          </a:xfrm>
          <a:prstGeom prst="rect">
            <a:avLst/>
          </a:prstGeom>
        </p:spPr>
      </p:pic>
    </p:spTree>
  </p:cSld>
  <p:clrMapOvr>
    <a:masterClrMapping/>
  </p:clrMapOvr>
  <p:transition spd="slow">
    <p:split orient="vert"/>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pic>
        <p:nvPicPr>
          <p:cNvPr id="5" name="Содержимое 4" descr="DSCF0231.JPG"/>
          <p:cNvPicPr>
            <a:picLocks noGrp="1" noChangeAspect="1"/>
          </p:cNvPicPr>
          <p:nvPr>
            <p:ph sz="half" idx="1"/>
          </p:nvPr>
        </p:nvPicPr>
        <p:blipFill>
          <a:blip r:embed="rId2" cstate="screen">
            <a:extLst>
              <a:ext uri="{28A0092B-C50C-407E-A947-70E740481C1C}">
                <a14:useLocalDpi xmlns:a14="http://schemas.microsoft.com/office/drawing/2010/main"/>
              </a:ext>
            </a:extLst>
          </a:blip>
          <a:stretch>
            <a:fillRect/>
          </a:stretch>
        </p:blipFill>
        <p:spPr>
          <a:xfrm>
            <a:off x="500034" y="0"/>
            <a:ext cx="4038600" cy="3028950"/>
          </a:xfrm>
        </p:spPr>
      </p:pic>
      <p:sp>
        <p:nvSpPr>
          <p:cNvPr id="4" name="Содержимое 3"/>
          <p:cNvSpPr>
            <a:spLocks noGrp="1"/>
          </p:cNvSpPr>
          <p:nvPr>
            <p:ph sz="half" idx="2"/>
          </p:nvPr>
        </p:nvSpPr>
        <p:spPr>
          <a:xfrm>
            <a:off x="5000628" y="2786058"/>
            <a:ext cx="3714776" cy="4071942"/>
          </a:xfrm>
        </p:spPr>
        <p:txBody>
          <a:bodyPr>
            <a:normAutofit fontScale="85000" lnSpcReduction="10000"/>
          </a:bodyPr>
          <a:lstStyle/>
          <a:p>
            <a:pPr>
              <a:buNone/>
            </a:pPr>
            <a:r>
              <a:rPr lang="de-DE" dirty="0" smtClean="0"/>
              <a:t>    </a:t>
            </a:r>
            <a:r>
              <a:rPr lang="de-DE" dirty="0" smtClean="0">
                <a:solidFill>
                  <a:schemeClr val="accent2">
                    <a:lumMod val="40000"/>
                    <a:lumOff val="60000"/>
                  </a:schemeClr>
                </a:solidFill>
                <a:latin typeface="Aharoni" pitchFamily="2" charset="-79"/>
                <a:cs typeface="Aharoni" pitchFamily="2" charset="-79"/>
              </a:rPr>
              <a:t>Das Kurfürstliche Palais</a:t>
            </a:r>
            <a:r>
              <a:rPr lang="de-DE" dirty="0" smtClean="0"/>
              <a:t> </a:t>
            </a:r>
            <a:r>
              <a:rPr lang="de-DE" dirty="0" smtClean="0">
                <a:latin typeface="Aharoni" pitchFamily="2" charset="-79"/>
                <a:cs typeface="Aharoni" pitchFamily="2" charset="-79"/>
              </a:rPr>
              <a:t>gilt als einer der schönsten Rokoko-Paläste der Welt.</a:t>
            </a:r>
          </a:p>
          <a:p>
            <a:pPr>
              <a:buNone/>
            </a:pPr>
            <a:r>
              <a:rPr lang="de-DE" dirty="0" smtClean="0">
                <a:latin typeface="Aharoni" pitchFamily="2" charset="-79"/>
                <a:cs typeface="Aharoni" pitchFamily="2" charset="-79"/>
              </a:rPr>
              <a:t>     Heute Sitz der Aufsichts- und Dienstleistungsdirektion (ADD), zeigt unter anderem ein fürstliches Treppenhaus die Pracht der Kurfürsten und Erzbischöfe.</a:t>
            </a:r>
            <a:endParaRPr lang="ru-RU" dirty="0">
              <a:cs typeface="Aharoni" pitchFamily="2" charset="-79"/>
            </a:endParaRPr>
          </a:p>
        </p:txBody>
      </p:sp>
      <p:pic>
        <p:nvPicPr>
          <p:cNvPr id="6" name="Рисунок 5" descr="DSCF0237.JPG"/>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85720" y="3143248"/>
            <a:ext cx="4643438" cy="3482579"/>
          </a:xfrm>
          <a:prstGeom prst="rect">
            <a:avLst/>
          </a:prstGeom>
        </p:spPr>
      </p:pic>
      <p:pic>
        <p:nvPicPr>
          <p:cNvPr id="7" name="Рисунок 6" descr="DSCF0242.JPG"/>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4786314" y="0"/>
            <a:ext cx="3714744" cy="2786058"/>
          </a:xfrm>
          <a:prstGeom prst="rect">
            <a:avLst/>
          </a:prstGeom>
        </p:spPr>
      </p:pic>
    </p:spTree>
  </p:cSld>
  <p:clrMapOvr>
    <a:masterClrMapping/>
  </p:clrMapOvr>
  <p:transition spd="slow">
    <p:wheel spokes="8"/>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28596" y="428604"/>
            <a:ext cx="8229600" cy="1714512"/>
          </a:xfrm>
        </p:spPr>
        <p:txBody>
          <a:bodyPr>
            <a:normAutofit fontScale="90000"/>
          </a:bodyPr>
          <a:lstStyle/>
          <a:p>
            <a:r>
              <a:rPr lang="de-DE" sz="3600" dirty="0" smtClean="0">
                <a:solidFill>
                  <a:schemeClr val="bg2">
                    <a:lumMod val="25000"/>
                    <a:lumOff val="75000"/>
                  </a:schemeClr>
                </a:solidFill>
                <a:effectLst/>
                <a:latin typeface="Arial Black" pitchFamily="34" charset="0"/>
              </a:rPr>
              <a:t>Die Basilika </a:t>
            </a:r>
            <a:r>
              <a:rPr lang="de-DE" sz="2200" b="1" dirty="0" smtClean="0">
                <a:solidFill>
                  <a:schemeClr val="accent5">
                    <a:lumMod val="60000"/>
                    <a:lumOff val="40000"/>
                  </a:schemeClr>
                </a:solidFill>
                <a:effectLst/>
                <a:latin typeface="Arial" pitchFamily="34" charset="0"/>
                <a:cs typeface="Arial" pitchFamily="34" charset="0"/>
              </a:rPr>
              <a:t>- der Thronsaal Kaiser Konstantins - ist der größte Einzelraum, der aus der Antike überlebt hat. Die Römer wollten durch die Architektur Größe und Macht des Kaisers ausdrücken: die riesige Halle ist so groß, </a:t>
            </a:r>
            <a:r>
              <a:rPr lang="de-DE" sz="2200" b="1" dirty="0" err="1" smtClean="0">
                <a:solidFill>
                  <a:schemeClr val="accent5">
                    <a:lumMod val="60000"/>
                    <a:lumOff val="40000"/>
                  </a:schemeClr>
                </a:solidFill>
                <a:effectLst/>
                <a:latin typeface="Arial" pitchFamily="34" charset="0"/>
                <a:cs typeface="Arial" pitchFamily="34" charset="0"/>
              </a:rPr>
              <a:t>daß</a:t>
            </a:r>
            <a:r>
              <a:rPr lang="de-DE" sz="2200" b="1" dirty="0" smtClean="0">
                <a:solidFill>
                  <a:schemeClr val="accent5">
                    <a:lumMod val="60000"/>
                    <a:lumOff val="40000"/>
                  </a:schemeClr>
                </a:solidFill>
                <a:effectLst/>
                <a:latin typeface="Arial" pitchFamily="34" charset="0"/>
                <a:cs typeface="Arial" pitchFamily="34" charset="0"/>
              </a:rPr>
              <a:t> ein 7-Sekunden-Nachhall auf die große Orgel antwortet</a:t>
            </a:r>
            <a:r>
              <a:rPr lang="de-DE" sz="2200" dirty="0" smtClean="0">
                <a:effectLst/>
              </a:rPr>
              <a:t>!</a:t>
            </a:r>
            <a:r>
              <a:rPr lang="ru-RU" dirty="0" smtClean="0"/>
              <a:t/>
            </a:r>
            <a:br>
              <a:rPr lang="ru-RU" dirty="0" smtClean="0"/>
            </a:br>
            <a:endParaRPr lang="ru-RU" dirty="0"/>
          </a:p>
        </p:txBody>
      </p:sp>
      <p:pic>
        <p:nvPicPr>
          <p:cNvPr id="5" name="Содержимое 4" descr="thumb_ex.jpg"/>
          <p:cNvPicPr>
            <a:picLocks noGrp="1" noChangeAspect="1"/>
          </p:cNvPicPr>
          <p:nvPr>
            <p:ph sz="half" idx="1"/>
          </p:nvPr>
        </p:nvPicPr>
        <p:blipFill>
          <a:blip r:embed="rId2" cstate="screen">
            <a:extLst>
              <a:ext uri="{28A0092B-C50C-407E-A947-70E740481C1C}">
                <a14:useLocalDpi xmlns:a14="http://schemas.microsoft.com/office/drawing/2010/main"/>
              </a:ext>
            </a:extLst>
          </a:blip>
          <a:stretch>
            <a:fillRect/>
          </a:stretch>
        </p:blipFill>
        <p:spPr>
          <a:xfrm>
            <a:off x="214282" y="2214554"/>
            <a:ext cx="4038600" cy="2493836"/>
          </a:xfrm>
        </p:spPr>
      </p:pic>
      <p:pic>
        <p:nvPicPr>
          <p:cNvPr id="6" name="Содержимое 5" descr="Базилика Константина 1.jpg"/>
          <p:cNvPicPr>
            <a:picLocks noGrp="1" noChangeAspect="1"/>
          </p:cNvPicPr>
          <p:nvPr>
            <p:ph sz="half" idx="2"/>
          </p:nvPr>
        </p:nvPicPr>
        <p:blipFill>
          <a:blip r:embed="rId3" cstate="screen">
            <a:extLst>
              <a:ext uri="{28A0092B-C50C-407E-A947-70E740481C1C}">
                <a14:useLocalDpi xmlns:a14="http://schemas.microsoft.com/office/drawing/2010/main"/>
              </a:ext>
            </a:extLst>
          </a:blip>
          <a:stretch>
            <a:fillRect/>
          </a:stretch>
        </p:blipFill>
        <p:spPr>
          <a:xfrm>
            <a:off x="4429124" y="3571876"/>
            <a:ext cx="4473534" cy="2997268"/>
          </a:xfrm>
        </p:spPr>
      </p:pic>
    </p:spTree>
  </p:cSld>
  <p:clrMapOvr>
    <a:masterClrMapping/>
  </p:clrMapOvr>
  <p:transition spd="slow">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sp>
        <p:nvSpPr>
          <p:cNvPr id="3" name="Содержимое 2"/>
          <p:cNvSpPr>
            <a:spLocks noGrp="1"/>
          </p:cNvSpPr>
          <p:nvPr>
            <p:ph sz="half" idx="1"/>
          </p:nvPr>
        </p:nvSpPr>
        <p:spPr>
          <a:xfrm>
            <a:off x="214282" y="214290"/>
            <a:ext cx="4038600" cy="6000792"/>
          </a:xfrm>
        </p:spPr>
        <p:txBody>
          <a:bodyPr>
            <a:normAutofit fontScale="92500" lnSpcReduction="20000"/>
          </a:bodyPr>
          <a:lstStyle/>
          <a:p>
            <a:pPr>
              <a:buNone/>
            </a:pPr>
            <a:r>
              <a:rPr lang="de-DE" sz="1800" dirty="0" smtClean="0"/>
              <a:t>      </a:t>
            </a:r>
            <a:r>
              <a:rPr lang="de-DE" sz="2400" i="1" dirty="0" smtClean="0"/>
              <a:t>Mitten im Trierer Stadtzentrum gelegen steht </a:t>
            </a:r>
            <a:r>
              <a:rPr lang="de-DE" sz="3600" dirty="0" smtClean="0">
                <a:solidFill>
                  <a:schemeClr val="accent3">
                    <a:lumMod val="60000"/>
                    <a:lumOff val="40000"/>
                  </a:schemeClr>
                </a:solidFill>
                <a:latin typeface="Aharoni" pitchFamily="2" charset="-79"/>
                <a:cs typeface="Aharoni" pitchFamily="2" charset="-79"/>
              </a:rPr>
              <a:t>der Trierer Dom </a:t>
            </a:r>
            <a:r>
              <a:rPr lang="de-DE" sz="2400" i="1" dirty="0" smtClean="0"/>
              <a:t>heute über einer ehemaligen konstantinischen Palastanlage, die im frühen 4. Jahrhundert durch die größte christliche Kirche der Antike überbaut wurde</a:t>
            </a:r>
            <a:r>
              <a:rPr lang="de-DE" sz="1800" i="1" dirty="0" smtClean="0"/>
              <a:t>.</a:t>
            </a:r>
          </a:p>
          <a:p>
            <a:pPr>
              <a:buNone/>
            </a:pPr>
            <a:r>
              <a:rPr lang="de-DE" sz="1800" dirty="0" smtClean="0"/>
              <a:t>      </a:t>
            </a:r>
            <a:r>
              <a:rPr lang="de-DE" i="1" dirty="0" smtClean="0"/>
              <a:t>Unmittelbar neben dem Trierer Dom steht die früheste gotische Kirche in Deutschland, die im 13. Jahrhundert erbaute </a:t>
            </a:r>
            <a:r>
              <a:rPr lang="de-DE" sz="3000" dirty="0" smtClean="0">
                <a:solidFill>
                  <a:schemeClr val="accent3">
                    <a:lumMod val="60000"/>
                    <a:lumOff val="40000"/>
                  </a:schemeClr>
                </a:solidFill>
                <a:latin typeface="Arial Black" pitchFamily="34" charset="0"/>
              </a:rPr>
              <a:t>Liebfrauenkirche</a:t>
            </a:r>
            <a:r>
              <a:rPr lang="de-DE" i="1" dirty="0" smtClean="0"/>
              <a:t>.</a:t>
            </a:r>
            <a:endParaRPr lang="ru-RU" i="1" dirty="0" smtClean="0"/>
          </a:p>
          <a:p>
            <a:pPr>
              <a:buNone/>
            </a:pPr>
            <a:endParaRPr lang="ru-RU" sz="1800" i="1" dirty="0"/>
          </a:p>
        </p:txBody>
      </p:sp>
      <p:pic>
        <p:nvPicPr>
          <p:cNvPr id="5" name="Содержимое 4" descr="DSCF0282.JPG"/>
          <p:cNvPicPr>
            <a:picLocks noGrp="1" noChangeAspect="1"/>
          </p:cNvPicPr>
          <p:nvPr>
            <p:ph sz="half" idx="2"/>
          </p:nvPr>
        </p:nvPicPr>
        <p:blipFill>
          <a:blip r:embed="rId2" cstate="screen">
            <a:extLst>
              <a:ext uri="{28A0092B-C50C-407E-A947-70E740481C1C}">
                <a14:useLocalDpi xmlns:a14="http://schemas.microsoft.com/office/drawing/2010/main"/>
              </a:ext>
            </a:extLst>
          </a:blip>
          <a:stretch>
            <a:fillRect/>
          </a:stretch>
        </p:blipFill>
        <p:spPr>
          <a:xfrm>
            <a:off x="4071934" y="0"/>
            <a:ext cx="4038600" cy="3028950"/>
          </a:xfrm>
        </p:spPr>
      </p:pic>
      <p:pic>
        <p:nvPicPr>
          <p:cNvPr id="6" name="Рисунок 5" descr="DSCF0275.JPG"/>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143372" y="3071810"/>
            <a:ext cx="2678925" cy="3571900"/>
          </a:xfrm>
          <a:prstGeom prst="rect">
            <a:avLst/>
          </a:prstGeom>
        </p:spPr>
      </p:pic>
      <p:pic>
        <p:nvPicPr>
          <p:cNvPr id="7" name="Рисунок 6" descr="DSCF0277.JPG"/>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786578" y="3714771"/>
            <a:ext cx="2357422" cy="3143229"/>
          </a:xfrm>
          <a:prstGeom prst="rect">
            <a:avLst/>
          </a:prstGeom>
        </p:spPr>
      </p:pic>
    </p:spTree>
  </p:cSld>
  <p:clrMapOvr>
    <a:masterClrMapping/>
  </p:clrMapOvr>
  <p:transition spd="slow">
    <p:zoom dir="in"/>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857752" y="3143248"/>
            <a:ext cx="4286248" cy="3714752"/>
          </a:xfrm>
        </p:spPr>
        <p:txBody>
          <a:bodyPr>
            <a:normAutofit fontScale="90000"/>
          </a:bodyPr>
          <a:lstStyle/>
          <a:p>
            <a:r>
              <a:rPr lang="de-DE" sz="3600" dirty="0" smtClean="0">
                <a:solidFill>
                  <a:srgbClr val="FF0000"/>
                </a:solidFill>
                <a:effectLst/>
                <a:latin typeface="Arial Unicode MS" pitchFamily="34" charset="-128"/>
                <a:ea typeface="Arial Unicode MS" pitchFamily="34" charset="-128"/>
                <a:cs typeface="Arial Unicode MS" pitchFamily="34" charset="-128"/>
              </a:rPr>
              <a:t>Die Trierer Römerbrücke </a:t>
            </a:r>
            <a:r>
              <a:rPr lang="de-DE" sz="2700" b="1" dirty="0" smtClean="0">
                <a:solidFill>
                  <a:schemeClr val="tx1">
                    <a:lumMod val="95000"/>
                  </a:schemeClr>
                </a:solidFill>
                <a:effectLst/>
                <a:latin typeface="Aharoni" pitchFamily="2" charset="-79"/>
                <a:cs typeface="Aharoni" pitchFamily="2" charset="-79"/>
              </a:rPr>
              <a:t>über die Mosel stellt den ältesten römischen Brückenbau nördlich der Alpen dar. Auch heute noch ist sie von ihren Ausmaßen und ihrer Stabilität her dem modernen Verkehr problemlos gewachsen.</a:t>
            </a:r>
            <a:r>
              <a:rPr lang="ru-RU" dirty="0" smtClean="0">
                <a:cs typeface="Andalus" pitchFamily="18" charset="-78"/>
              </a:rPr>
              <a:t/>
            </a:r>
            <a:br>
              <a:rPr lang="ru-RU" dirty="0" smtClean="0">
                <a:cs typeface="Andalus" pitchFamily="18" charset="-78"/>
              </a:rPr>
            </a:br>
            <a:endParaRPr lang="ru-RU" dirty="0">
              <a:cs typeface="Andalus" pitchFamily="18" charset="-78"/>
            </a:endParaRPr>
          </a:p>
        </p:txBody>
      </p:sp>
      <p:pic>
        <p:nvPicPr>
          <p:cNvPr id="5" name="Содержимое 4" descr="DSCF0963.JPG"/>
          <p:cNvPicPr>
            <a:picLocks noGrp="1" noChangeAspect="1"/>
          </p:cNvPicPr>
          <p:nvPr>
            <p:ph sz="half" idx="1"/>
          </p:nvPr>
        </p:nvPicPr>
        <p:blipFill>
          <a:blip r:embed="rId2" cstate="screen">
            <a:extLst>
              <a:ext uri="{28A0092B-C50C-407E-A947-70E740481C1C}">
                <a14:useLocalDpi xmlns:a14="http://schemas.microsoft.com/office/drawing/2010/main"/>
              </a:ext>
            </a:extLst>
          </a:blip>
          <a:stretch>
            <a:fillRect/>
          </a:stretch>
        </p:blipFill>
        <p:spPr>
          <a:xfrm>
            <a:off x="642910" y="3857627"/>
            <a:ext cx="4000496" cy="3000373"/>
          </a:xfrm>
        </p:spPr>
      </p:pic>
      <p:pic>
        <p:nvPicPr>
          <p:cNvPr id="6" name="Содержимое 5" descr="DSCF0964.JPG"/>
          <p:cNvPicPr>
            <a:picLocks noGrp="1" noChangeAspect="1"/>
          </p:cNvPicPr>
          <p:nvPr>
            <p:ph sz="half" idx="2"/>
          </p:nvPr>
        </p:nvPicPr>
        <p:blipFill>
          <a:blip r:embed="rId3" cstate="screen">
            <a:extLst>
              <a:ext uri="{28A0092B-C50C-407E-A947-70E740481C1C}">
                <a14:useLocalDpi xmlns:a14="http://schemas.microsoft.com/office/drawing/2010/main"/>
              </a:ext>
            </a:extLst>
          </a:blip>
          <a:stretch>
            <a:fillRect/>
          </a:stretch>
        </p:blipFill>
        <p:spPr>
          <a:xfrm>
            <a:off x="2285984" y="214290"/>
            <a:ext cx="2622854" cy="3698314"/>
          </a:xfrm>
        </p:spPr>
      </p:pic>
      <p:pic>
        <p:nvPicPr>
          <p:cNvPr id="7" name="Рисунок 6" descr="DSCF0951.JPG"/>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893721" y="214290"/>
            <a:ext cx="2250279" cy="3000372"/>
          </a:xfrm>
          <a:prstGeom prst="rect">
            <a:avLst/>
          </a:prstGeom>
        </p:spPr>
      </p:pic>
      <p:pic>
        <p:nvPicPr>
          <p:cNvPr id="8" name="Рисунок 7" descr="DSCF0952.JPG"/>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0" y="0"/>
            <a:ext cx="2285984" cy="3899370"/>
          </a:xfrm>
          <a:prstGeom prst="rect">
            <a:avLst/>
          </a:prstGeom>
        </p:spPr>
      </p:pic>
    </p:spTree>
  </p:cSld>
  <p:clrMapOvr>
    <a:masterClrMapping/>
  </p:clrMapOvr>
  <p:transition spd="slow">
    <p:newsflash/>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5" name="Содержимое 4" descr="DSCF0167.JPG"/>
          <p:cNvPicPr>
            <a:picLocks noGrp="1" noChangeAspect="1"/>
          </p:cNvPicPr>
          <p:nvPr>
            <p:ph sz="half" idx="1"/>
          </p:nvPr>
        </p:nvPicPr>
        <p:blipFill>
          <a:blip r:embed="rId2" cstate="screen">
            <a:extLst>
              <a:ext uri="{28A0092B-C50C-407E-A947-70E740481C1C}">
                <a14:useLocalDpi xmlns:a14="http://schemas.microsoft.com/office/drawing/2010/main"/>
              </a:ext>
            </a:extLst>
          </a:blip>
          <a:stretch>
            <a:fillRect/>
          </a:stretch>
        </p:blipFill>
        <p:spPr>
          <a:xfrm>
            <a:off x="214282" y="0"/>
            <a:ext cx="3161114" cy="4214818"/>
          </a:xfrm>
        </p:spPr>
      </p:pic>
      <p:pic>
        <p:nvPicPr>
          <p:cNvPr id="6" name="Содержимое 5" descr="DSCF0176.JPG"/>
          <p:cNvPicPr>
            <a:picLocks noGrp="1" noChangeAspect="1"/>
          </p:cNvPicPr>
          <p:nvPr>
            <p:ph sz="half" idx="2"/>
          </p:nvPr>
        </p:nvPicPr>
        <p:blipFill>
          <a:blip r:embed="rId3" cstate="screen">
            <a:extLst>
              <a:ext uri="{28A0092B-C50C-407E-A947-70E740481C1C}">
                <a14:useLocalDpi xmlns:a14="http://schemas.microsoft.com/office/drawing/2010/main"/>
              </a:ext>
            </a:extLst>
          </a:blip>
          <a:stretch>
            <a:fillRect/>
          </a:stretch>
        </p:blipFill>
        <p:spPr>
          <a:xfrm>
            <a:off x="3357554" y="0"/>
            <a:ext cx="2946800" cy="3929066"/>
          </a:xfrm>
        </p:spPr>
      </p:pic>
      <p:pic>
        <p:nvPicPr>
          <p:cNvPr id="7" name="Рисунок 6" descr="DSCF0219.JPG"/>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5143504" y="3857628"/>
            <a:ext cx="4000496" cy="3000372"/>
          </a:xfrm>
          <a:prstGeom prst="rect">
            <a:avLst/>
          </a:prstGeom>
        </p:spPr>
      </p:pic>
      <p:pic>
        <p:nvPicPr>
          <p:cNvPr id="8" name="Рисунок 7" descr="IMG_2389.JPG"/>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6411514" y="0"/>
            <a:ext cx="2732486" cy="3643314"/>
          </a:xfrm>
          <a:prstGeom prst="rect">
            <a:avLst/>
          </a:prstGeom>
        </p:spPr>
      </p:pic>
      <p:pic>
        <p:nvPicPr>
          <p:cNvPr id="9" name="Рисунок 8" descr="DSCF0245.JPG"/>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1928794" y="4214818"/>
            <a:ext cx="3190897" cy="2393173"/>
          </a:xfrm>
          <a:prstGeom prst="rect">
            <a:avLst/>
          </a:prstGeom>
        </p:spPr>
      </p:pic>
      <p:pic>
        <p:nvPicPr>
          <p:cNvPr id="10" name="Рисунок 9" descr="DSCF0220.JPG"/>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0" y="5000636"/>
            <a:ext cx="2000264" cy="1500198"/>
          </a:xfrm>
          <a:prstGeom prst="rect">
            <a:avLst/>
          </a:prstGeom>
        </p:spPr>
      </p:pic>
    </p:spTree>
  </p:cSld>
  <p:clrMapOvr>
    <a:masterClrMapping/>
  </p:clrMapOvr>
  <p:transition spd="slow">
    <p:strips dir="ld"/>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28596" y="428604"/>
            <a:ext cx="8229600" cy="1684784"/>
          </a:xfrm>
        </p:spPr>
        <p:txBody>
          <a:bodyPr>
            <a:normAutofit fontScale="90000"/>
          </a:bodyPr>
          <a:lstStyle/>
          <a:p>
            <a:r>
              <a:rPr lang="de-DE" sz="4000" b="1" dirty="0" smtClean="0">
                <a:solidFill>
                  <a:srgbClr val="00B050"/>
                </a:solidFill>
                <a:effectLst/>
                <a:latin typeface="Arial Unicode MS" pitchFamily="34" charset="-128"/>
                <a:ea typeface="Arial Unicode MS" pitchFamily="34" charset="-128"/>
                <a:cs typeface="Arial Unicode MS" pitchFamily="34" charset="-128"/>
              </a:rPr>
              <a:t>Frankfurt-am-Main</a:t>
            </a:r>
            <a:r>
              <a:rPr lang="de-DE" sz="2000" b="1" dirty="0" smtClean="0">
                <a:effectLst/>
                <a:latin typeface="Arial Unicode MS" pitchFamily="34" charset="-128"/>
                <a:ea typeface="Arial Unicode MS" pitchFamily="34" charset="-128"/>
                <a:cs typeface="Arial Unicode MS" pitchFamily="34" charset="-128"/>
              </a:rPr>
              <a:t> </a:t>
            </a:r>
            <a:r>
              <a:rPr lang="de-DE" sz="2000" b="1" dirty="0" smtClean="0">
                <a:solidFill>
                  <a:schemeClr val="accent4">
                    <a:lumMod val="20000"/>
                    <a:lumOff val="80000"/>
                  </a:schemeClr>
                </a:solidFill>
                <a:effectLst/>
                <a:latin typeface="Arial Unicode MS" pitchFamily="34" charset="-128"/>
                <a:ea typeface="Arial Unicode MS" pitchFamily="34" charset="-128"/>
                <a:cs typeface="Arial Unicode MS" pitchFamily="34" charset="-128"/>
              </a:rPr>
              <a:t>ist heute das Zentrum einer der produktivsten und dynamischsten Regionen Europas. Obwohl hier 300 Banken angesiedelt sind, bewegt sich die Stadt nicht nur im Rhythmus des Geldes. Es ist genauso eine Sportstadt (der Sitz des Nationalen Olympischen </a:t>
            </a:r>
            <a:r>
              <a:rPr lang="de-DE" sz="2000" b="1" dirty="0" err="1" smtClean="0">
                <a:solidFill>
                  <a:schemeClr val="accent4">
                    <a:lumMod val="20000"/>
                    <a:lumOff val="80000"/>
                  </a:schemeClr>
                </a:solidFill>
                <a:effectLst/>
                <a:latin typeface="Arial Unicode MS" pitchFamily="34" charset="-128"/>
                <a:ea typeface="Arial Unicode MS" pitchFamily="34" charset="-128"/>
                <a:cs typeface="Arial Unicode MS" pitchFamily="34" charset="-128"/>
              </a:rPr>
              <a:t>Kommitees</a:t>
            </a:r>
            <a:r>
              <a:rPr lang="de-DE" sz="2000" b="1" dirty="0" smtClean="0">
                <a:solidFill>
                  <a:schemeClr val="accent4">
                    <a:lumMod val="20000"/>
                    <a:lumOff val="80000"/>
                  </a:schemeClr>
                </a:solidFill>
                <a:effectLst/>
                <a:latin typeface="Arial Unicode MS" pitchFamily="34" charset="-128"/>
                <a:ea typeface="Arial Unicode MS" pitchFamily="34" charset="-128"/>
                <a:cs typeface="Arial Unicode MS" pitchFamily="34" charset="-128"/>
              </a:rPr>
              <a:t> sowie des Deutschen </a:t>
            </a:r>
            <a:r>
              <a:rPr lang="de-DE" sz="2000" b="1" dirty="0" err="1" smtClean="0">
                <a:solidFill>
                  <a:schemeClr val="accent4">
                    <a:lumMod val="20000"/>
                    <a:lumOff val="80000"/>
                  </a:schemeClr>
                </a:solidFill>
                <a:effectLst/>
                <a:latin typeface="Arial Unicode MS" pitchFamily="34" charset="-128"/>
                <a:ea typeface="Arial Unicode MS" pitchFamily="34" charset="-128"/>
                <a:cs typeface="Arial Unicode MS" pitchFamily="34" charset="-128"/>
              </a:rPr>
              <a:t>Fussballbundes</a:t>
            </a:r>
            <a:r>
              <a:rPr lang="de-DE" sz="2000" b="1" dirty="0" smtClean="0">
                <a:solidFill>
                  <a:schemeClr val="accent4">
                    <a:lumMod val="20000"/>
                    <a:lumOff val="80000"/>
                  </a:schemeClr>
                </a:solidFill>
                <a:effectLst/>
                <a:latin typeface="Arial Unicode MS" pitchFamily="34" charset="-128"/>
                <a:ea typeface="Arial Unicode MS" pitchFamily="34" charset="-128"/>
                <a:cs typeface="Arial Unicode MS" pitchFamily="34" charset="-128"/>
              </a:rPr>
              <a:t> befinden sich hier) und die Wiege der deutschen Jazzmusik.</a:t>
            </a:r>
            <a:endParaRPr lang="ru-RU" sz="2000" dirty="0">
              <a:solidFill>
                <a:schemeClr val="accent4">
                  <a:lumMod val="20000"/>
                  <a:lumOff val="80000"/>
                </a:schemeClr>
              </a:solidFill>
              <a:effectLst/>
              <a:latin typeface="Arial Unicode MS" pitchFamily="34" charset="-128"/>
              <a:ea typeface="Arial Unicode MS" pitchFamily="34" charset="-128"/>
              <a:cs typeface="Arial Unicode MS" pitchFamily="34" charset="-128"/>
            </a:endParaRPr>
          </a:p>
        </p:txBody>
      </p:sp>
      <p:pic>
        <p:nvPicPr>
          <p:cNvPr id="4" name="Содержимое 3" descr="DSCN5500.JPG"/>
          <p:cNvPicPr>
            <a:picLocks noGrp="1" noChangeAspect="1"/>
          </p:cNvPicPr>
          <p:nvPr>
            <p:ph idx="1"/>
          </p:nvPr>
        </p:nvPicPr>
        <p:blipFill>
          <a:blip r:embed="rId2" cstate="screen">
            <a:extLst>
              <a:ext uri="{28A0092B-C50C-407E-A947-70E740481C1C}">
                <a14:useLocalDpi xmlns:a14="http://schemas.microsoft.com/office/drawing/2010/main"/>
              </a:ext>
            </a:extLst>
          </a:blip>
          <a:stretch>
            <a:fillRect/>
          </a:stretch>
        </p:blipFill>
        <p:spPr>
          <a:xfrm>
            <a:off x="214282" y="2357430"/>
            <a:ext cx="4786346" cy="3589760"/>
          </a:xfrm>
        </p:spPr>
      </p:pic>
      <p:pic>
        <p:nvPicPr>
          <p:cNvPr id="5" name="Рисунок 4" descr="DSCN5408.JPG"/>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000628" y="3750471"/>
            <a:ext cx="4143372" cy="3107529"/>
          </a:xfrm>
          <a:prstGeom prst="rect">
            <a:avLst/>
          </a:prstGeom>
        </p:spPr>
      </p:pic>
    </p:spTree>
  </p:cSld>
  <p:clrMapOvr>
    <a:masterClrMapping/>
  </p:clrMapOvr>
  <p:transition spd="slow">
    <p:wheel spokes="1"/>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p:txBody>
          <a:bodyPr/>
          <a:lstStyle/>
          <a:p>
            <a:endParaRPr lang="ru-RU"/>
          </a:p>
        </p:txBody>
      </p:sp>
      <p:sp>
        <p:nvSpPr>
          <p:cNvPr id="5" name="Содержимое 4"/>
          <p:cNvSpPr>
            <a:spLocks noGrp="1"/>
          </p:cNvSpPr>
          <p:nvPr>
            <p:ph sz="half" idx="1"/>
          </p:nvPr>
        </p:nvSpPr>
        <p:spPr>
          <a:xfrm>
            <a:off x="457200" y="642919"/>
            <a:ext cx="4038600" cy="5605482"/>
          </a:xfrm>
        </p:spPr>
        <p:txBody>
          <a:bodyPr>
            <a:normAutofit fontScale="70000" lnSpcReduction="20000"/>
          </a:bodyPr>
          <a:lstStyle/>
          <a:p>
            <a:pPr>
              <a:buNone/>
            </a:pPr>
            <a:r>
              <a:rPr lang="de-DE" sz="4500" dirty="0" smtClean="0">
                <a:latin typeface="Aharoni" pitchFamily="2" charset="-79"/>
                <a:cs typeface="Aharoni" pitchFamily="2" charset="-79"/>
              </a:rPr>
              <a:t>   Die Kathedrale St. Bartholomäus</a:t>
            </a:r>
            <a:r>
              <a:rPr lang="en-US" sz="4500" dirty="0" smtClean="0">
                <a:latin typeface="Aharoni" pitchFamily="2" charset="-79"/>
                <a:cs typeface="Aharoni" pitchFamily="2" charset="-79"/>
              </a:rPr>
              <a:t>/ </a:t>
            </a:r>
            <a:r>
              <a:rPr lang="en-US" sz="4500" b="1" dirty="0" err="1" smtClean="0">
                <a:latin typeface="Aharoni" pitchFamily="2" charset="-79"/>
                <a:cs typeface="Aharoni" pitchFamily="2" charset="-79"/>
              </a:rPr>
              <a:t>Der</a:t>
            </a:r>
            <a:r>
              <a:rPr lang="en-US" sz="4500" b="1" dirty="0" smtClean="0">
                <a:latin typeface="Aharoni" pitchFamily="2" charset="-79"/>
                <a:cs typeface="Aharoni" pitchFamily="2" charset="-79"/>
              </a:rPr>
              <a:t> </a:t>
            </a:r>
            <a:r>
              <a:rPr lang="en-US" sz="4500" b="1" dirty="0" err="1" smtClean="0">
                <a:latin typeface="Aharoni" pitchFamily="2" charset="-79"/>
                <a:cs typeface="Aharoni" pitchFamily="2" charset="-79"/>
              </a:rPr>
              <a:t>Kaiserdom</a:t>
            </a:r>
            <a:endParaRPr lang="en-US" sz="4500" b="1" dirty="0" smtClean="0">
              <a:latin typeface="Aharoni" pitchFamily="2" charset="-79"/>
              <a:cs typeface="Aharoni" pitchFamily="2" charset="-79"/>
            </a:endParaRPr>
          </a:p>
          <a:p>
            <a:pPr>
              <a:buNone/>
            </a:pPr>
            <a:r>
              <a:rPr lang="de-DE" sz="2800" dirty="0" smtClean="0"/>
              <a:t>      </a:t>
            </a:r>
            <a:r>
              <a:rPr lang="de-DE" sz="3200" dirty="0" smtClean="0"/>
              <a:t>Auf eine vor 680 entstandene merowingische Kapelle und eine karolingischen Saalkirche folgte 852 die Salvatorbasilika der karolingischen Kaiserpfalz. Der spätromanische </a:t>
            </a:r>
            <a:r>
              <a:rPr lang="de-DE" sz="3200" dirty="0" err="1" smtClean="0"/>
              <a:t>Bartholomäuschor</a:t>
            </a:r>
            <a:r>
              <a:rPr lang="de-DE" sz="3200" dirty="0" smtClean="0"/>
              <a:t> wurde 1239 geweiht, benannt nach dem Apostel Bartholomäus, dessen Schädeldecke als wertvollste Reliquie des Doms verehrt wird.</a:t>
            </a:r>
            <a:endParaRPr lang="de-DE" sz="3200" dirty="0" smtClean="0">
              <a:latin typeface="Aharoni" pitchFamily="2" charset="-79"/>
              <a:cs typeface="Aharoni" pitchFamily="2" charset="-79"/>
            </a:endParaRPr>
          </a:p>
          <a:p>
            <a:pPr>
              <a:buNone/>
            </a:pPr>
            <a:endParaRPr lang="ru-RU" sz="2800" dirty="0">
              <a:cs typeface="Aharoni" pitchFamily="2" charset="-79"/>
            </a:endParaRPr>
          </a:p>
        </p:txBody>
      </p:sp>
      <p:pic>
        <p:nvPicPr>
          <p:cNvPr id="7" name="Содержимое 6" descr="DSCF0494.JPG"/>
          <p:cNvPicPr>
            <a:picLocks noGrp="1" noChangeAspect="1"/>
          </p:cNvPicPr>
          <p:nvPr>
            <p:ph sz="half" idx="2"/>
          </p:nvPr>
        </p:nvPicPr>
        <p:blipFill>
          <a:blip r:embed="rId2" cstate="screen">
            <a:extLst>
              <a:ext uri="{28A0092B-C50C-407E-A947-70E740481C1C}">
                <a14:useLocalDpi xmlns:a14="http://schemas.microsoft.com/office/drawing/2010/main"/>
              </a:ext>
            </a:extLst>
          </a:blip>
          <a:stretch>
            <a:fillRect/>
          </a:stretch>
        </p:blipFill>
        <p:spPr>
          <a:xfrm>
            <a:off x="5749528" y="4312146"/>
            <a:ext cx="3394472" cy="2545854"/>
          </a:xfrm>
        </p:spPr>
      </p:pic>
      <p:pic>
        <p:nvPicPr>
          <p:cNvPr id="8" name="Рисунок 7" descr="DSCF0508.JPG"/>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429124" y="0"/>
            <a:ext cx="3214710" cy="4286281"/>
          </a:xfrm>
          <a:prstGeom prst="rect">
            <a:avLst/>
          </a:prstGeom>
        </p:spPr>
      </p:pic>
    </p:spTree>
  </p:cSld>
  <p:clrMapOvr>
    <a:masterClrMapping/>
  </p:clrMapOvr>
  <p:transition spd="slow">
    <p:split dir="in"/>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643570" y="0"/>
            <a:ext cx="3500430" cy="7572404"/>
          </a:xfrm>
        </p:spPr>
        <p:txBody>
          <a:bodyPr>
            <a:normAutofit/>
          </a:bodyPr>
          <a:lstStyle/>
          <a:p>
            <a:r>
              <a:rPr lang="de-DE" sz="3200" b="1" dirty="0" smtClean="0">
                <a:solidFill>
                  <a:srgbClr val="00B0F0"/>
                </a:solidFill>
                <a:effectLst/>
                <a:latin typeface="FrankRuehl" pitchFamily="34" charset="-79"/>
                <a:cs typeface="FrankRuehl" pitchFamily="34" charset="-79"/>
              </a:rPr>
              <a:t>Der Römerberg</a:t>
            </a:r>
            <a:r>
              <a:rPr lang="de-DE" sz="1800" dirty="0" smtClean="0"/>
              <a:t>, </a:t>
            </a:r>
            <a:r>
              <a:rPr lang="de-DE" sz="1800" dirty="0" smtClean="0">
                <a:solidFill>
                  <a:schemeClr val="tx1"/>
                </a:solidFill>
                <a:effectLst/>
                <a:latin typeface="Aharoni" pitchFamily="2" charset="-79"/>
                <a:cs typeface="Aharoni" pitchFamily="2" charset="-79"/>
              </a:rPr>
              <a:t>ehemals Samstagsberg genannt, diente seit dem 9. Jahrhundert für Märkte und Messen, Turniere und Feste, als Richtplatz und Ort von Kaiserwahlen und –</a:t>
            </a:r>
            <a:r>
              <a:rPr lang="de-DE" sz="1800" dirty="0" err="1" smtClean="0">
                <a:solidFill>
                  <a:schemeClr val="tx1"/>
                </a:solidFill>
                <a:effectLst/>
                <a:latin typeface="Aharoni" pitchFamily="2" charset="-79"/>
                <a:cs typeface="Aharoni" pitchFamily="2" charset="-79"/>
              </a:rPr>
              <a:t>krönungen</a:t>
            </a:r>
            <a:r>
              <a:rPr lang="de-DE" sz="1800" dirty="0" smtClean="0">
                <a:solidFill>
                  <a:schemeClr val="tx1"/>
                </a:solidFill>
                <a:effectLst/>
                <a:latin typeface="Aharoni" pitchFamily="2" charset="-79"/>
                <a:cs typeface="Aharoni" pitchFamily="2" charset="-79"/>
              </a:rPr>
              <a:t>. Als schönster Platz im Heiligen Römischen Reich deutscher Nation galt er im 16. Jahrhundert. Aus dieser Zeit stammt auch </a:t>
            </a:r>
            <a:r>
              <a:rPr lang="de-DE" sz="2800" b="1" dirty="0" smtClean="0">
                <a:solidFill>
                  <a:srgbClr val="FFFF00"/>
                </a:solidFill>
                <a:effectLst/>
                <a:latin typeface="FrankRuehl" pitchFamily="34" charset="-79"/>
                <a:cs typeface="FrankRuehl" pitchFamily="34" charset="-79"/>
              </a:rPr>
              <a:t>der Gerechtigkeitsbrunnen</a:t>
            </a:r>
            <a:r>
              <a:rPr lang="de-DE" sz="1800" dirty="0" smtClean="0"/>
              <a:t> </a:t>
            </a:r>
            <a:r>
              <a:rPr lang="de-DE" sz="1800" dirty="0" smtClean="0">
                <a:solidFill>
                  <a:schemeClr val="tx1"/>
                </a:solidFill>
                <a:effectLst/>
                <a:latin typeface="Aharoni" pitchFamily="2" charset="-79"/>
                <a:cs typeface="Aharoni" pitchFamily="2" charset="-79"/>
              </a:rPr>
              <a:t>in seiner Mitte, Frankfurts erster Springbrunnen, den eine Justitia mit unverbundenen Augen, Waage und Schwert schmückt.</a:t>
            </a:r>
            <a:endParaRPr lang="ru-RU" sz="1800" dirty="0">
              <a:solidFill>
                <a:schemeClr val="tx1"/>
              </a:solidFill>
              <a:effectLst/>
              <a:cs typeface="Aharoni" pitchFamily="2" charset="-79"/>
            </a:endParaRPr>
          </a:p>
        </p:txBody>
      </p:sp>
      <p:pic>
        <p:nvPicPr>
          <p:cNvPr id="5" name="Содержимое 4" descr="DSCF0512.JPG"/>
          <p:cNvPicPr>
            <a:picLocks noGrp="1" noChangeAspect="1"/>
          </p:cNvPicPr>
          <p:nvPr>
            <p:ph sz="half" idx="1"/>
          </p:nvPr>
        </p:nvPicPr>
        <p:blipFill>
          <a:blip r:embed="rId2" cstate="screen">
            <a:extLst>
              <a:ext uri="{28A0092B-C50C-407E-A947-70E740481C1C}">
                <a14:useLocalDpi xmlns:a14="http://schemas.microsoft.com/office/drawing/2010/main"/>
              </a:ext>
            </a:extLst>
          </a:blip>
          <a:stretch>
            <a:fillRect/>
          </a:stretch>
        </p:blipFill>
        <p:spPr>
          <a:xfrm>
            <a:off x="1643042" y="0"/>
            <a:ext cx="4038600" cy="3028950"/>
          </a:xfrm>
        </p:spPr>
      </p:pic>
      <p:pic>
        <p:nvPicPr>
          <p:cNvPr id="6" name="Содержимое 5" descr="DSCF0515.JPG"/>
          <p:cNvPicPr>
            <a:picLocks noGrp="1" noChangeAspect="1"/>
          </p:cNvPicPr>
          <p:nvPr>
            <p:ph sz="half" idx="2"/>
          </p:nvPr>
        </p:nvPicPr>
        <p:blipFill>
          <a:blip r:embed="rId3" cstate="screen">
            <a:extLst>
              <a:ext uri="{28A0092B-C50C-407E-A947-70E740481C1C}">
                <a14:useLocalDpi xmlns:a14="http://schemas.microsoft.com/office/drawing/2010/main"/>
              </a:ext>
            </a:extLst>
          </a:blip>
          <a:stretch>
            <a:fillRect/>
          </a:stretch>
        </p:blipFill>
        <p:spPr>
          <a:xfrm>
            <a:off x="-23813" y="4643446"/>
            <a:ext cx="2952739" cy="2214554"/>
          </a:xfrm>
        </p:spPr>
      </p:pic>
      <p:pic>
        <p:nvPicPr>
          <p:cNvPr id="7" name="Рисунок 6" descr="DSCF0513.JPG"/>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2928926" y="3167013"/>
            <a:ext cx="2768240" cy="3690987"/>
          </a:xfrm>
          <a:prstGeom prst="rect">
            <a:avLst/>
          </a:prstGeom>
        </p:spPr>
      </p:pic>
      <p:pic>
        <p:nvPicPr>
          <p:cNvPr id="8" name="Рисунок 7" descr="DSCF0514.JPG"/>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0" y="2214554"/>
            <a:ext cx="1821669" cy="2428892"/>
          </a:xfrm>
          <a:prstGeom prst="rect">
            <a:avLst/>
          </a:prstGeom>
        </p:spPr>
      </p:pic>
    </p:spTree>
  </p:cSld>
  <p:clrMapOvr>
    <a:masterClrMapping/>
  </p:clrMapOvr>
  <p:transition spd="slow">
    <p:split dir="in"/>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4"/>
          <p:cNvSpPr>
            <a:spLocks noGrp="1"/>
          </p:cNvSpPr>
          <p:nvPr>
            <p:ph type="title"/>
          </p:nvPr>
        </p:nvSpPr>
        <p:spPr>
          <a:xfrm>
            <a:off x="428596" y="214290"/>
            <a:ext cx="8229600" cy="1756222"/>
          </a:xfrm>
        </p:spPr>
        <p:txBody>
          <a:bodyPr>
            <a:normAutofit fontScale="90000"/>
          </a:bodyPr>
          <a:lstStyle/>
          <a:p>
            <a:pPr algn="ctr"/>
            <a:r>
              <a:rPr lang="de-DE" sz="1300" dirty="0" smtClean="0">
                <a:solidFill>
                  <a:schemeClr val="accent2">
                    <a:lumMod val="75000"/>
                  </a:schemeClr>
                </a:solidFill>
                <a:effectLst/>
                <a:latin typeface="Dotum" pitchFamily="34" charset="-127"/>
                <a:ea typeface="Dotum" pitchFamily="34" charset="-127"/>
              </a:rPr>
              <a:t/>
            </a:r>
            <a:br>
              <a:rPr lang="de-DE" sz="1300" dirty="0" smtClean="0">
                <a:solidFill>
                  <a:schemeClr val="accent2">
                    <a:lumMod val="75000"/>
                  </a:schemeClr>
                </a:solidFill>
                <a:effectLst/>
                <a:latin typeface="Dotum" pitchFamily="34" charset="-127"/>
                <a:ea typeface="Dotum" pitchFamily="34" charset="-127"/>
              </a:rPr>
            </a:br>
            <a:r>
              <a:rPr lang="de-DE" sz="1300" dirty="0" smtClean="0">
                <a:solidFill>
                  <a:schemeClr val="accent2">
                    <a:lumMod val="75000"/>
                  </a:schemeClr>
                </a:solidFill>
                <a:effectLst/>
                <a:latin typeface="Dotum" pitchFamily="34" charset="-127"/>
                <a:ea typeface="Dotum" pitchFamily="34" charset="-127"/>
              </a:rPr>
              <a:t/>
            </a:r>
            <a:br>
              <a:rPr lang="de-DE" sz="1300" dirty="0" smtClean="0">
                <a:solidFill>
                  <a:schemeClr val="accent2">
                    <a:lumMod val="75000"/>
                  </a:schemeClr>
                </a:solidFill>
                <a:effectLst/>
                <a:latin typeface="Dotum" pitchFamily="34" charset="-127"/>
                <a:ea typeface="Dotum" pitchFamily="34" charset="-127"/>
              </a:rPr>
            </a:br>
            <a:r>
              <a:rPr lang="de-DE" sz="1300" dirty="0" smtClean="0">
                <a:solidFill>
                  <a:schemeClr val="accent2">
                    <a:lumMod val="75000"/>
                  </a:schemeClr>
                </a:solidFill>
                <a:effectLst/>
                <a:latin typeface="Dotum" pitchFamily="34" charset="-127"/>
                <a:ea typeface="Dotum" pitchFamily="34" charset="-127"/>
              </a:rPr>
              <a:t/>
            </a:r>
            <a:br>
              <a:rPr lang="de-DE" sz="1300" dirty="0" smtClean="0">
                <a:solidFill>
                  <a:schemeClr val="accent2">
                    <a:lumMod val="75000"/>
                  </a:schemeClr>
                </a:solidFill>
                <a:effectLst/>
                <a:latin typeface="Dotum" pitchFamily="34" charset="-127"/>
                <a:ea typeface="Dotum" pitchFamily="34" charset="-127"/>
              </a:rPr>
            </a:br>
            <a:r>
              <a:rPr lang="de-DE" sz="1300" dirty="0" smtClean="0">
                <a:solidFill>
                  <a:schemeClr val="accent2">
                    <a:lumMod val="75000"/>
                  </a:schemeClr>
                </a:solidFill>
                <a:effectLst/>
                <a:latin typeface="Dotum" pitchFamily="34" charset="-127"/>
                <a:ea typeface="Dotum" pitchFamily="34" charset="-127"/>
              </a:rPr>
              <a:t/>
            </a:r>
            <a:br>
              <a:rPr lang="de-DE" sz="1300" dirty="0" smtClean="0">
                <a:solidFill>
                  <a:schemeClr val="accent2">
                    <a:lumMod val="75000"/>
                  </a:schemeClr>
                </a:solidFill>
                <a:effectLst/>
                <a:latin typeface="Dotum" pitchFamily="34" charset="-127"/>
                <a:ea typeface="Dotum" pitchFamily="34" charset="-127"/>
              </a:rPr>
            </a:br>
            <a:r>
              <a:rPr lang="de-DE" sz="4000" dirty="0" smtClean="0">
                <a:solidFill>
                  <a:srgbClr val="FFC000"/>
                </a:solidFill>
                <a:effectLst/>
                <a:latin typeface="FrankRuehl" pitchFamily="34" charset="-79"/>
                <a:ea typeface="Dotum" pitchFamily="34" charset="-127"/>
                <a:cs typeface="FrankRuehl" pitchFamily="34" charset="-79"/>
              </a:rPr>
              <a:t>Das Brandenburger Tor</a:t>
            </a:r>
            <a:r>
              <a:rPr lang="ru-RU" sz="1300" dirty="0" smtClean="0">
                <a:solidFill>
                  <a:schemeClr val="accent2">
                    <a:lumMod val="75000"/>
                  </a:schemeClr>
                </a:solidFill>
                <a:effectLst/>
                <a:latin typeface="Dotum" pitchFamily="34" charset="-127"/>
                <a:ea typeface="Dotum" pitchFamily="34" charset="-127"/>
                <a:cs typeface="FrankRuehl" pitchFamily="34" charset="-79"/>
              </a:rPr>
              <a:t/>
            </a:r>
            <a:br>
              <a:rPr lang="ru-RU" sz="1300" dirty="0" smtClean="0">
                <a:solidFill>
                  <a:schemeClr val="accent2">
                    <a:lumMod val="75000"/>
                  </a:schemeClr>
                </a:solidFill>
                <a:effectLst/>
                <a:latin typeface="Dotum" pitchFamily="34" charset="-127"/>
                <a:ea typeface="Dotum" pitchFamily="34" charset="-127"/>
                <a:cs typeface="FrankRuehl" pitchFamily="34" charset="-79"/>
              </a:rPr>
            </a:br>
            <a:r>
              <a:rPr lang="de-DE" sz="1800" dirty="0" smtClean="0">
                <a:solidFill>
                  <a:schemeClr val="accent2">
                    <a:lumMod val="75000"/>
                  </a:schemeClr>
                </a:solidFill>
                <a:effectLst/>
                <a:latin typeface="FrankRuehl" pitchFamily="34" charset="-79"/>
                <a:ea typeface="Dotum" pitchFamily="34" charset="-127"/>
                <a:cs typeface="FrankRuehl" pitchFamily="34" charset="-79"/>
              </a:rPr>
              <a:t/>
            </a:r>
            <a:br>
              <a:rPr lang="de-DE" sz="1800" dirty="0" smtClean="0">
                <a:solidFill>
                  <a:schemeClr val="accent2">
                    <a:lumMod val="75000"/>
                  </a:schemeClr>
                </a:solidFill>
                <a:effectLst/>
                <a:latin typeface="FrankRuehl" pitchFamily="34" charset="-79"/>
                <a:ea typeface="Dotum" pitchFamily="34" charset="-127"/>
                <a:cs typeface="FrankRuehl" pitchFamily="34" charset="-79"/>
              </a:rPr>
            </a:br>
            <a:r>
              <a:rPr lang="de-DE" sz="1800" dirty="0" smtClean="0">
                <a:solidFill>
                  <a:schemeClr val="tx1"/>
                </a:solidFill>
                <a:effectLst/>
                <a:latin typeface="Arial Black" pitchFamily="34" charset="0"/>
                <a:ea typeface="Dotum" pitchFamily="34" charset="-127"/>
                <a:cs typeface="FrankRuehl" pitchFamily="34" charset="-79"/>
              </a:rPr>
              <a:t>Das monumentale Brandenburger Tor  kann auf eine rund 200jährige Geschichte zurückblicken.</a:t>
            </a:r>
            <a:br>
              <a:rPr lang="de-DE" sz="1800" dirty="0" smtClean="0">
                <a:solidFill>
                  <a:schemeClr val="tx1"/>
                </a:solidFill>
                <a:effectLst/>
                <a:latin typeface="Arial Black" pitchFamily="34" charset="0"/>
                <a:ea typeface="Dotum" pitchFamily="34" charset="-127"/>
                <a:cs typeface="FrankRuehl" pitchFamily="34" charset="-79"/>
              </a:rPr>
            </a:br>
            <a:r>
              <a:rPr lang="de-DE" sz="1800" dirty="0" smtClean="0">
                <a:solidFill>
                  <a:schemeClr val="tx1"/>
                </a:solidFill>
                <a:effectLst/>
                <a:latin typeface="Arial Black" pitchFamily="34" charset="0"/>
                <a:ea typeface="Dotum" pitchFamily="34" charset="-127"/>
                <a:cs typeface="FrankRuehl" pitchFamily="34" charset="-79"/>
              </a:rPr>
              <a:t> War es bis zum Jahre 1989 ein Symbol für die Teilung Berlins und Deutschlands, ist es heute ein Nationalsymbol für die Einheit und somit eines der berühmtesten Wahrzeichen der Stadt.</a:t>
            </a:r>
            <a:r>
              <a:rPr lang="de-DE" sz="1800" b="1" dirty="0" smtClean="0">
                <a:solidFill>
                  <a:schemeClr val="tx1"/>
                </a:solidFill>
                <a:latin typeface="Arial Black" pitchFamily="34" charset="0"/>
                <a:cs typeface="FrankRuehl" pitchFamily="34" charset="-79"/>
              </a:rPr>
              <a:t> </a:t>
            </a:r>
            <a:r>
              <a:rPr lang="de-DE" dirty="0" smtClean="0"/>
              <a:t/>
            </a:r>
            <a:br>
              <a:rPr lang="de-DE" dirty="0" smtClean="0"/>
            </a:br>
            <a:endParaRPr lang="ru-RU" dirty="0"/>
          </a:p>
        </p:txBody>
      </p:sp>
      <p:pic>
        <p:nvPicPr>
          <p:cNvPr id="8" name="Содержимое 7" descr="y_873e882a.jpg"/>
          <p:cNvPicPr>
            <a:picLocks noGrp="1" noChangeAspect="1"/>
          </p:cNvPicPr>
          <p:nvPr>
            <p:ph sz="half" idx="1"/>
          </p:nvPr>
        </p:nvPicPr>
        <p:blipFill>
          <a:blip r:embed="rId2" cstate="screen">
            <a:extLst>
              <a:ext uri="{28A0092B-C50C-407E-A947-70E740481C1C}">
                <a14:useLocalDpi xmlns:a14="http://schemas.microsoft.com/office/drawing/2010/main"/>
              </a:ext>
            </a:extLst>
          </a:blip>
          <a:stretch>
            <a:fillRect/>
          </a:stretch>
        </p:blipFill>
        <p:spPr>
          <a:xfrm>
            <a:off x="285720" y="2714620"/>
            <a:ext cx="4241664" cy="3179934"/>
          </a:xfrm>
        </p:spPr>
      </p:pic>
      <p:pic>
        <p:nvPicPr>
          <p:cNvPr id="9" name="Содержимое 8" descr="y_dbeb0609.jpg"/>
          <p:cNvPicPr>
            <a:picLocks noGrp="1" noChangeAspect="1"/>
          </p:cNvPicPr>
          <p:nvPr>
            <p:ph sz="half" idx="2"/>
          </p:nvPr>
        </p:nvPicPr>
        <p:blipFill>
          <a:blip r:embed="rId3" cstate="screen">
            <a:extLst>
              <a:ext uri="{28A0092B-C50C-407E-A947-70E740481C1C}">
                <a14:useLocalDpi xmlns:a14="http://schemas.microsoft.com/office/drawing/2010/main"/>
              </a:ext>
            </a:extLst>
          </a:blip>
          <a:stretch>
            <a:fillRect/>
          </a:stretch>
        </p:blipFill>
        <p:spPr>
          <a:xfrm>
            <a:off x="4628950" y="2857496"/>
            <a:ext cx="4515050" cy="3384889"/>
          </a:xfrm>
        </p:spPr>
      </p:pic>
    </p:spTree>
  </p:cSld>
  <p:clrMapOvr>
    <a:masterClrMapping/>
  </p:clrMapOvr>
  <p:transition spd="slow">
    <p:wipe dir="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de-DE" sz="2000" b="1" i="1" dirty="0" smtClean="0">
                <a:solidFill>
                  <a:schemeClr val="accent1"/>
                </a:solidFill>
                <a:effectLst/>
                <a:latin typeface="Segoe UI Semibold" pitchFamily="34" charset="0"/>
              </a:rPr>
              <a:t>„Mit dem Glockenschlage zwölf“, berichtet Johann Wolfgang von Goethe in „Dichtung und Wahrheit”, kam er am 28. August 1749 zur Welt. An der Stelle des Geburtshauses im Großen Hirschgraben stehen heute </a:t>
            </a:r>
            <a:r>
              <a:rPr lang="de-DE" sz="2800" b="1" i="1" dirty="0" smtClean="0">
                <a:solidFill>
                  <a:srgbClr val="FF0000"/>
                </a:solidFill>
                <a:effectLst/>
                <a:latin typeface="Segoe UI Semibold" pitchFamily="34" charset="0"/>
              </a:rPr>
              <a:t>das Goethe-Haus</a:t>
            </a:r>
            <a:r>
              <a:rPr lang="de-DE" sz="2000" b="1" i="1" dirty="0" smtClean="0">
                <a:solidFill>
                  <a:schemeClr val="accent1"/>
                </a:solidFill>
                <a:effectLst/>
                <a:latin typeface="Segoe UI Semibold" pitchFamily="34" charset="0"/>
              </a:rPr>
              <a:t> und </a:t>
            </a:r>
            <a:r>
              <a:rPr lang="de-DE" sz="2800" b="1" i="1" dirty="0" smtClean="0">
                <a:solidFill>
                  <a:srgbClr val="FF0000"/>
                </a:solidFill>
                <a:effectLst/>
                <a:latin typeface="Segoe UI Semibold" pitchFamily="34" charset="0"/>
              </a:rPr>
              <a:t>das Goethe-Museum</a:t>
            </a:r>
            <a:r>
              <a:rPr lang="de-DE" sz="2000" b="1" i="1" dirty="0" smtClean="0">
                <a:solidFill>
                  <a:schemeClr val="accent1"/>
                </a:solidFill>
                <a:effectLst/>
                <a:latin typeface="Segoe UI Semibold" pitchFamily="34" charset="0"/>
              </a:rPr>
              <a:t>.</a:t>
            </a:r>
            <a:endParaRPr lang="ru-RU" sz="2000" b="1" i="1" dirty="0">
              <a:solidFill>
                <a:schemeClr val="accent1"/>
              </a:solidFill>
              <a:effectLst/>
              <a:latin typeface="Segoe UI Semibold" pitchFamily="34" charset="0"/>
            </a:endParaRPr>
          </a:p>
        </p:txBody>
      </p:sp>
      <p:pic>
        <p:nvPicPr>
          <p:cNvPr id="5" name="Содержимое 4" descr="DSCN1121.JPG"/>
          <p:cNvPicPr>
            <a:picLocks noGrp="1" noChangeAspect="1"/>
          </p:cNvPicPr>
          <p:nvPr>
            <p:ph sz="half" idx="1"/>
          </p:nvPr>
        </p:nvPicPr>
        <p:blipFill>
          <a:blip r:embed="rId2" cstate="screen">
            <a:extLst>
              <a:ext uri="{28A0092B-C50C-407E-A947-70E740481C1C}">
                <a14:useLocalDpi xmlns:a14="http://schemas.microsoft.com/office/drawing/2010/main"/>
              </a:ext>
            </a:extLst>
          </a:blip>
          <a:stretch>
            <a:fillRect/>
          </a:stretch>
        </p:blipFill>
        <p:spPr>
          <a:xfrm>
            <a:off x="1357290" y="2000240"/>
            <a:ext cx="3394472" cy="4525962"/>
          </a:xfrm>
        </p:spPr>
      </p:pic>
      <p:pic>
        <p:nvPicPr>
          <p:cNvPr id="6" name="Содержимое 5" descr="DSCN1109.JPG"/>
          <p:cNvPicPr>
            <a:picLocks noGrp="1" noChangeAspect="1"/>
          </p:cNvPicPr>
          <p:nvPr>
            <p:ph sz="half" idx="2"/>
          </p:nvPr>
        </p:nvPicPr>
        <p:blipFill>
          <a:blip r:embed="rId3" cstate="screen">
            <a:extLst>
              <a:ext uri="{28A0092B-C50C-407E-A947-70E740481C1C}">
                <a14:useLocalDpi xmlns:a14="http://schemas.microsoft.com/office/drawing/2010/main"/>
              </a:ext>
            </a:extLst>
          </a:blip>
          <a:stretch>
            <a:fillRect/>
          </a:stretch>
        </p:blipFill>
        <p:spPr>
          <a:xfrm>
            <a:off x="4970264" y="1722438"/>
            <a:ext cx="3394472" cy="4525962"/>
          </a:xfrm>
        </p:spPr>
      </p:pic>
    </p:spTree>
  </p:cSld>
  <p:clrMapOvr>
    <a:masterClrMapping/>
  </p:clrMapOvr>
  <p:transition spd="slow">
    <p:pull dir="lu"/>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357290" y="267494"/>
            <a:ext cx="7329510" cy="804052"/>
          </a:xfrm>
        </p:spPr>
        <p:txBody>
          <a:bodyPr>
            <a:normAutofit/>
          </a:bodyPr>
          <a:lstStyle/>
          <a:p>
            <a:pPr algn="ctr"/>
            <a:r>
              <a:rPr lang="en-US" sz="3600" dirty="0" smtClean="0">
                <a:solidFill>
                  <a:srgbClr val="00B0F0"/>
                </a:solidFill>
                <a:effectLst/>
                <a:latin typeface="Arial Black" pitchFamily="34" charset="0"/>
              </a:rPr>
              <a:t>Die </a:t>
            </a:r>
            <a:r>
              <a:rPr lang="en-US" sz="3600" dirty="0" err="1" smtClean="0">
                <a:solidFill>
                  <a:srgbClr val="00B0F0"/>
                </a:solidFill>
                <a:effectLst/>
                <a:latin typeface="Arial Black" pitchFamily="34" charset="0"/>
              </a:rPr>
              <a:t>Wolkenkratzer</a:t>
            </a:r>
            <a:endParaRPr lang="ru-RU" sz="3600" dirty="0">
              <a:solidFill>
                <a:srgbClr val="00B0F0"/>
              </a:solidFill>
              <a:effectLst/>
              <a:latin typeface="Arial Black" pitchFamily="34" charset="0"/>
            </a:endParaRPr>
          </a:p>
        </p:txBody>
      </p:sp>
      <p:pic>
        <p:nvPicPr>
          <p:cNvPr id="5" name="Содержимое 4" descr="DSCF0510.JPG"/>
          <p:cNvPicPr>
            <a:picLocks noGrp="1" noChangeAspect="1"/>
          </p:cNvPicPr>
          <p:nvPr>
            <p:ph sz="half" idx="1"/>
          </p:nvPr>
        </p:nvPicPr>
        <p:blipFill>
          <a:blip r:embed="rId2" cstate="screen">
            <a:extLst>
              <a:ext uri="{28A0092B-C50C-407E-A947-70E740481C1C}">
                <a14:useLocalDpi xmlns:a14="http://schemas.microsoft.com/office/drawing/2010/main"/>
              </a:ext>
            </a:extLst>
          </a:blip>
          <a:stretch>
            <a:fillRect/>
          </a:stretch>
        </p:blipFill>
        <p:spPr>
          <a:xfrm>
            <a:off x="5572132" y="4312146"/>
            <a:ext cx="3394472" cy="2545854"/>
          </a:xfrm>
        </p:spPr>
      </p:pic>
      <p:pic>
        <p:nvPicPr>
          <p:cNvPr id="6" name="Содержимое 5" descr="DSCN5520.JPG"/>
          <p:cNvPicPr>
            <a:picLocks noGrp="1" noChangeAspect="1"/>
          </p:cNvPicPr>
          <p:nvPr>
            <p:ph sz="half" idx="2"/>
          </p:nvPr>
        </p:nvPicPr>
        <p:blipFill>
          <a:blip r:embed="rId3" cstate="screen">
            <a:extLst>
              <a:ext uri="{28A0092B-C50C-407E-A947-70E740481C1C}">
                <a14:useLocalDpi xmlns:a14="http://schemas.microsoft.com/office/drawing/2010/main"/>
              </a:ext>
            </a:extLst>
          </a:blip>
          <a:stretch>
            <a:fillRect/>
          </a:stretch>
        </p:blipFill>
        <p:spPr>
          <a:xfrm>
            <a:off x="285720" y="1571612"/>
            <a:ext cx="5143536" cy="3857652"/>
          </a:xfrm>
        </p:spPr>
      </p:pic>
      <p:pic>
        <p:nvPicPr>
          <p:cNvPr id="7" name="Рисунок 6" descr="DSCN1127.JPG"/>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5572132" y="1071546"/>
            <a:ext cx="2411033" cy="3214710"/>
          </a:xfrm>
          <a:prstGeom prst="rect">
            <a:avLst/>
          </a:prstGeom>
        </p:spPr>
      </p:pic>
    </p:spTree>
  </p:cSld>
  <p:clrMapOvr>
    <a:masterClrMapping/>
  </p:clrMapOvr>
  <p:transition spd="slow">
    <p:comb dir="vert"/>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743316" y="285728"/>
            <a:ext cx="5400684" cy="1661308"/>
          </a:xfrm>
        </p:spPr>
        <p:txBody>
          <a:bodyPr/>
          <a:lstStyle/>
          <a:p>
            <a:endParaRPr lang="ru-RU" dirty="0"/>
          </a:p>
        </p:txBody>
      </p:sp>
      <p:sp>
        <p:nvSpPr>
          <p:cNvPr id="3" name="Содержимое 2"/>
          <p:cNvSpPr>
            <a:spLocks noGrp="1"/>
          </p:cNvSpPr>
          <p:nvPr>
            <p:ph sz="half" idx="1"/>
          </p:nvPr>
        </p:nvSpPr>
        <p:spPr>
          <a:xfrm>
            <a:off x="285720" y="785794"/>
            <a:ext cx="3714776" cy="5857916"/>
          </a:xfrm>
        </p:spPr>
        <p:txBody>
          <a:bodyPr>
            <a:normAutofit fontScale="25000" lnSpcReduction="20000"/>
          </a:bodyPr>
          <a:lstStyle/>
          <a:p>
            <a:pPr>
              <a:buNone/>
            </a:pPr>
            <a:r>
              <a:rPr lang="de-DE" sz="12800" dirty="0" smtClean="0">
                <a:solidFill>
                  <a:schemeClr val="accent2">
                    <a:lumMod val="60000"/>
                    <a:lumOff val="40000"/>
                  </a:schemeClr>
                </a:solidFill>
                <a:latin typeface="Arial Black" pitchFamily="34" charset="0"/>
              </a:rPr>
              <a:t>Der Berliner Dom</a:t>
            </a:r>
            <a:endParaRPr lang="de-DE" sz="12800" dirty="0" smtClean="0">
              <a:latin typeface="Constantia" pitchFamily="18" charset="0"/>
            </a:endParaRPr>
          </a:p>
          <a:p>
            <a:pPr>
              <a:buNone/>
            </a:pPr>
            <a:r>
              <a:rPr lang="de-DE" sz="3300" dirty="0" smtClean="0">
                <a:latin typeface="Constantia" pitchFamily="18" charset="0"/>
              </a:rPr>
              <a:t>           </a:t>
            </a:r>
          </a:p>
          <a:p>
            <a:pPr>
              <a:buNone/>
            </a:pPr>
            <a:r>
              <a:rPr lang="de-DE" sz="8000" b="1" dirty="0" smtClean="0">
                <a:latin typeface="Constantia" pitchFamily="18" charset="0"/>
              </a:rPr>
              <a:t>      Mit seiner markanten Kuppel ist der mächtige Berliner Dom im Zentrum Berlins kaum zu übersehen. Als ehemalige Hof- und Domkirche der Hohenzollern wurde der Dom unter Kaiser Wilhelm II. in den Jahren 1894 bis 1905 neu gebaut. Heute sind vor allem die Tauf- und Traukirche, das Kaiserliche Treppenhaus, die Hohenzollerngruft, das Dommuseum und natürlich die Predigtkirche mit der beeindruckenden Kuppel einen Besuch wert.</a:t>
            </a:r>
            <a:r>
              <a:rPr lang="de-DE" sz="8000" dirty="0" smtClean="0"/>
              <a:t/>
            </a:r>
            <a:br>
              <a:rPr lang="de-DE" sz="8000" dirty="0" smtClean="0"/>
            </a:br>
            <a:endParaRPr lang="de-DE" sz="8000" dirty="0" smtClean="0">
              <a:solidFill>
                <a:schemeClr val="accent2">
                  <a:lumMod val="60000"/>
                  <a:lumOff val="40000"/>
                </a:schemeClr>
              </a:solidFill>
              <a:latin typeface="Arial Black" pitchFamily="34" charset="0"/>
            </a:endParaRPr>
          </a:p>
          <a:p>
            <a:pPr>
              <a:buNone/>
            </a:pPr>
            <a:endParaRPr lang="ru-RU" sz="3800" dirty="0"/>
          </a:p>
        </p:txBody>
      </p:sp>
      <p:pic>
        <p:nvPicPr>
          <p:cNvPr id="5" name="Содержимое 4" descr="DSCF0790.JPG"/>
          <p:cNvPicPr>
            <a:picLocks noGrp="1" noChangeAspect="1"/>
          </p:cNvPicPr>
          <p:nvPr>
            <p:ph sz="half" idx="2"/>
          </p:nvPr>
        </p:nvPicPr>
        <p:blipFill>
          <a:blip r:embed="rId2" cstate="screen">
            <a:extLst>
              <a:ext uri="{28A0092B-C50C-407E-A947-70E740481C1C}">
                <a14:useLocalDpi xmlns:a14="http://schemas.microsoft.com/office/drawing/2010/main"/>
              </a:ext>
            </a:extLst>
          </a:blip>
          <a:stretch>
            <a:fillRect/>
          </a:stretch>
        </p:blipFill>
        <p:spPr>
          <a:xfrm>
            <a:off x="4071934" y="3357562"/>
            <a:ext cx="4286280" cy="3500438"/>
          </a:xfrm>
        </p:spPr>
      </p:pic>
      <p:pic>
        <p:nvPicPr>
          <p:cNvPr id="6" name="Рисунок 5" descr="y_6a546a09.jpg"/>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357786" y="214290"/>
            <a:ext cx="3786214" cy="3085040"/>
          </a:xfrm>
          <a:prstGeom prst="rect">
            <a:avLst/>
          </a:prstGeom>
        </p:spPr>
      </p:pic>
    </p:spTree>
  </p:cSld>
  <p:clrMapOvr>
    <a:masterClrMapping/>
  </p:clrMapOvr>
  <p:transition spd="slow">
    <p:wipe dir="u"/>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pic>
        <p:nvPicPr>
          <p:cNvPr id="5" name="Содержимое 4" descr="y_96c9e500.jpg"/>
          <p:cNvPicPr>
            <a:picLocks noGrp="1" noChangeAspect="1"/>
          </p:cNvPicPr>
          <p:nvPr>
            <p:ph sz="half" idx="1"/>
          </p:nvPr>
        </p:nvPicPr>
        <p:blipFill>
          <a:blip r:embed="rId2" cstate="screen">
            <a:extLst>
              <a:ext uri="{28A0092B-C50C-407E-A947-70E740481C1C}">
                <a14:useLocalDpi xmlns:a14="http://schemas.microsoft.com/office/drawing/2010/main"/>
              </a:ext>
            </a:extLst>
          </a:blip>
          <a:stretch>
            <a:fillRect/>
          </a:stretch>
        </p:blipFill>
        <p:spPr>
          <a:xfrm>
            <a:off x="142844" y="3214686"/>
            <a:ext cx="4610340" cy="3456327"/>
          </a:xfrm>
        </p:spPr>
      </p:pic>
      <p:sp>
        <p:nvSpPr>
          <p:cNvPr id="4" name="Содержимое 3"/>
          <p:cNvSpPr>
            <a:spLocks noGrp="1"/>
          </p:cNvSpPr>
          <p:nvPr>
            <p:ph sz="half" idx="2"/>
          </p:nvPr>
        </p:nvSpPr>
        <p:spPr>
          <a:xfrm>
            <a:off x="4648200" y="1722437"/>
            <a:ext cx="4210080" cy="4525963"/>
          </a:xfrm>
        </p:spPr>
        <p:txBody>
          <a:bodyPr>
            <a:normAutofit lnSpcReduction="10000"/>
          </a:bodyPr>
          <a:lstStyle/>
          <a:p>
            <a:pPr algn="ctr">
              <a:buNone/>
            </a:pPr>
            <a:r>
              <a:rPr lang="de-DE" sz="3600" b="1" i="1" dirty="0" smtClean="0">
                <a:solidFill>
                  <a:schemeClr val="accent2">
                    <a:lumMod val="60000"/>
                    <a:lumOff val="40000"/>
                  </a:schemeClr>
                </a:solidFill>
                <a:latin typeface="Miriam" pitchFamily="34" charset="-79"/>
                <a:cs typeface="Miriam" pitchFamily="34" charset="-79"/>
              </a:rPr>
              <a:t>Der Reichstag</a:t>
            </a:r>
          </a:p>
          <a:p>
            <a:pPr>
              <a:buNone/>
            </a:pPr>
            <a:r>
              <a:rPr lang="de-DE" sz="1600" dirty="0" smtClean="0">
                <a:latin typeface="Arial Black" pitchFamily="34" charset="0"/>
              </a:rPr>
              <a:t>     Das Reichstagsgebäude ist seit 1990 Sitz des Deutschen Bundestages. Am 4. Oktober 1990 fand im Plenarsaal die erste Sitzung des aus Bundestag und Volkskammer zusammengesetzten gesamtdeutschen Parlaments statt. Knapp drei Monate später fand im Reichstagsgebäude die erste konstituierende Sitzung des gesamtdeutschen Bundestages statt. Die Abstimmung über den zukünftigen Regierungssitz fiel am 20. Juni 1991 zugunsten Berlins aus.</a:t>
            </a:r>
            <a:endParaRPr lang="ru-RU" sz="1600" dirty="0" smtClean="0">
              <a:latin typeface="Arial Black" pitchFamily="34" charset="0"/>
            </a:endParaRPr>
          </a:p>
          <a:p>
            <a:pPr>
              <a:buNone/>
            </a:pPr>
            <a:endParaRPr lang="ru-RU" sz="1400" dirty="0">
              <a:solidFill>
                <a:schemeClr val="accent2">
                  <a:lumMod val="60000"/>
                  <a:lumOff val="40000"/>
                </a:schemeClr>
              </a:solidFill>
              <a:cs typeface="Miriam" pitchFamily="34" charset="-79"/>
            </a:endParaRPr>
          </a:p>
        </p:txBody>
      </p:sp>
      <p:pic>
        <p:nvPicPr>
          <p:cNvPr id="6" name="Рисунок 5" descr="y_cc27d783.jpg"/>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81318" y="0"/>
            <a:ext cx="4214842" cy="3159826"/>
          </a:xfrm>
          <a:prstGeom prst="rect">
            <a:avLst/>
          </a:prstGeom>
        </p:spPr>
      </p:pic>
    </p:spTree>
  </p:cSld>
  <p:clrMapOvr>
    <a:masterClrMapping/>
  </p:clrMapOvr>
  <p:transition spd="slow">
    <p:strips dir="ld"/>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Заголовок 12"/>
          <p:cNvSpPr>
            <a:spLocks noGrp="1"/>
          </p:cNvSpPr>
          <p:nvPr>
            <p:ph type="title"/>
          </p:nvPr>
        </p:nvSpPr>
        <p:spPr/>
        <p:txBody>
          <a:bodyPr>
            <a:noAutofit/>
          </a:bodyPr>
          <a:lstStyle/>
          <a:p>
            <a:r>
              <a:rPr lang="de-DE" sz="2800" dirty="0" smtClean="0">
                <a:solidFill>
                  <a:srgbClr val="00B0F0"/>
                </a:solidFill>
                <a:effectLst/>
                <a:latin typeface="Arial Black" pitchFamily="34" charset="0"/>
              </a:rPr>
              <a:t>Der Berliner Fernsehturm </a:t>
            </a:r>
            <a:r>
              <a:rPr lang="de-DE" sz="2800" dirty="0" smtClean="0">
                <a:solidFill>
                  <a:schemeClr val="tx1">
                    <a:lumMod val="95000"/>
                  </a:schemeClr>
                </a:solidFill>
                <a:effectLst/>
                <a:latin typeface="Georgia" pitchFamily="18" charset="0"/>
              </a:rPr>
              <a:t>ist mit seinen 368 Metern das höchste Bauwerk in Deutschland und zugleich das markanteste Wahrzeichen Berlins.</a:t>
            </a:r>
            <a:endParaRPr lang="ru-RU" sz="2800" dirty="0">
              <a:solidFill>
                <a:schemeClr val="tx1">
                  <a:lumMod val="95000"/>
                </a:schemeClr>
              </a:solidFill>
              <a:effectLst/>
              <a:latin typeface="Georgia" pitchFamily="18" charset="0"/>
            </a:endParaRPr>
          </a:p>
        </p:txBody>
      </p:sp>
      <p:pic>
        <p:nvPicPr>
          <p:cNvPr id="15" name="Содержимое 14" descr="y_99d73913.jpg"/>
          <p:cNvPicPr>
            <a:picLocks noGrp="1" noChangeAspect="1"/>
          </p:cNvPicPr>
          <p:nvPr>
            <p:ph idx="1"/>
          </p:nvPr>
        </p:nvPicPr>
        <p:blipFill>
          <a:blip r:embed="rId2" cstate="screen">
            <a:extLst>
              <a:ext uri="{28A0092B-C50C-407E-A947-70E740481C1C}">
                <a14:useLocalDpi xmlns:a14="http://schemas.microsoft.com/office/drawing/2010/main"/>
              </a:ext>
            </a:extLst>
          </a:blip>
          <a:stretch>
            <a:fillRect/>
          </a:stretch>
        </p:blipFill>
        <p:spPr>
          <a:xfrm>
            <a:off x="5716416" y="2286000"/>
            <a:ext cx="3427584" cy="4572000"/>
          </a:xfrm>
        </p:spPr>
      </p:pic>
      <p:pic>
        <p:nvPicPr>
          <p:cNvPr id="16" name="Рисунок 15" descr="y_bd05292a.jpg"/>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0" y="2571744"/>
            <a:ext cx="2786082" cy="3716311"/>
          </a:xfrm>
          <a:prstGeom prst="rect">
            <a:avLst/>
          </a:prstGeom>
        </p:spPr>
      </p:pic>
      <p:pic>
        <p:nvPicPr>
          <p:cNvPr id="17" name="Рисунок 16" descr="y_2bb3ec27.jpg"/>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2571736" y="1928802"/>
            <a:ext cx="3534702" cy="4714884"/>
          </a:xfrm>
          <a:prstGeom prst="rect">
            <a:avLst/>
          </a:prstGeom>
        </p:spPr>
      </p:pic>
    </p:spTree>
  </p:cSld>
  <p:clrMapOvr>
    <a:masterClrMapping/>
  </p:clrMapOvr>
  <p:transition spd="slow">
    <p:wedg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4643446"/>
            <a:ext cx="5072066" cy="1714512"/>
          </a:xfrm>
        </p:spPr>
        <p:txBody>
          <a:bodyPr>
            <a:normAutofit fontScale="90000"/>
          </a:bodyPr>
          <a:lstStyle/>
          <a:p>
            <a:pPr algn="ctr"/>
            <a:r>
              <a:rPr lang="de-DE" sz="2000" b="0" dirty="0" smtClean="0">
                <a:solidFill>
                  <a:srgbClr val="FFFF00"/>
                </a:solidFill>
                <a:effectLst/>
                <a:latin typeface="Arial Black" pitchFamily="34" charset="0"/>
              </a:rPr>
              <a:t>Die Berliner Mauer</a:t>
            </a:r>
            <a:br>
              <a:rPr lang="de-DE" sz="2000" b="0" dirty="0" smtClean="0">
                <a:solidFill>
                  <a:srgbClr val="FFFF00"/>
                </a:solidFill>
                <a:effectLst/>
                <a:latin typeface="Arial Black" pitchFamily="34" charset="0"/>
              </a:rPr>
            </a:br>
            <a:r>
              <a:rPr lang="de-DE" sz="2000" dirty="0" smtClean="0">
                <a:solidFill>
                  <a:schemeClr val="tx1"/>
                </a:solidFill>
                <a:effectLst/>
                <a:latin typeface="Arial Black" pitchFamily="34" charset="0"/>
                <a:ea typeface="Dotum" pitchFamily="34" charset="-127"/>
              </a:rPr>
              <a:t>Zwischen Juli 1990 und November 1991 wurden rund 155 km Berliner Mauer, davon 43 km als innerstädtische Grenze zwischen Ost- und West-Berlin, 302 Beobachtungstürme, 20 Bunker und mehrere Grenzübergänge nach und nach abgebaut.</a:t>
            </a:r>
            <a:endParaRPr lang="ru-RU" sz="2000" dirty="0">
              <a:solidFill>
                <a:schemeClr val="tx1"/>
              </a:solidFill>
              <a:effectLst/>
              <a:latin typeface="Arial Black" pitchFamily="34" charset="0"/>
              <a:ea typeface="Dotum" pitchFamily="34" charset="-127"/>
            </a:endParaRPr>
          </a:p>
        </p:txBody>
      </p:sp>
      <p:sp>
        <p:nvSpPr>
          <p:cNvPr id="3" name="Текст 2"/>
          <p:cNvSpPr>
            <a:spLocks noGrp="1"/>
          </p:cNvSpPr>
          <p:nvPr>
            <p:ph type="body" idx="1"/>
          </p:nvPr>
        </p:nvSpPr>
        <p:spPr>
          <a:xfrm>
            <a:off x="3857620" y="285728"/>
            <a:ext cx="4214842" cy="3143272"/>
          </a:xfrm>
        </p:spPr>
        <p:txBody>
          <a:bodyPr>
            <a:normAutofit/>
          </a:bodyPr>
          <a:lstStyle/>
          <a:p>
            <a:r>
              <a:rPr lang="de-DE" b="1" dirty="0" smtClean="0">
                <a:solidFill>
                  <a:srgbClr val="FFFF00"/>
                </a:solidFill>
              </a:rPr>
              <a:t>Der Alexanderplatz</a:t>
            </a:r>
            <a:r>
              <a:rPr lang="de-DE" b="1" dirty="0" smtClean="0"/>
              <a:t>, im Volksmund auch nur kurz “Alex” genannt, ist ein zentraler Platz und Verkehrsknotenpunkt im Berliner Stadtteil Mitte. Er ist einer der meistbesuchten Plätze in Berlin und zugleich eine der bekanntesten Sehenswürdigkeiten der Stadt.</a:t>
            </a:r>
            <a:endParaRPr lang="ru-RU" dirty="0"/>
          </a:p>
        </p:txBody>
      </p:sp>
      <p:pic>
        <p:nvPicPr>
          <p:cNvPr id="4" name="Рисунок 3" descr="y_7904d401.jpg"/>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357158" y="0"/>
            <a:ext cx="3213630" cy="4286611"/>
          </a:xfrm>
          <a:prstGeom prst="rect">
            <a:avLst/>
          </a:prstGeom>
        </p:spPr>
      </p:pic>
      <p:pic>
        <p:nvPicPr>
          <p:cNvPr id="5" name="Рисунок 4" descr="y_c263b404.jpg"/>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929190" y="3357562"/>
            <a:ext cx="4214810" cy="3159802"/>
          </a:xfrm>
          <a:prstGeom prst="rect">
            <a:avLst/>
          </a:prstGeom>
        </p:spPr>
      </p:pic>
    </p:spTree>
  </p:cSld>
  <p:clrMapOvr>
    <a:masterClrMapping/>
  </p:clrMapOvr>
  <p:transition spd="slow">
    <p:wipe dir="d"/>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a:xfrm>
            <a:off x="5786446" y="0"/>
            <a:ext cx="3143272" cy="500042"/>
          </a:xfrm>
        </p:spPr>
        <p:txBody>
          <a:bodyPr>
            <a:normAutofit fontScale="90000"/>
          </a:bodyPr>
          <a:lstStyle/>
          <a:p>
            <a:r>
              <a:rPr lang="de-DE" b="1" dirty="0" smtClean="0"/>
              <a:t/>
            </a:r>
            <a:br>
              <a:rPr lang="de-DE" b="1" dirty="0" smtClean="0"/>
            </a:br>
            <a:r>
              <a:rPr lang="de-DE" b="1" dirty="0" smtClean="0"/>
              <a:t/>
            </a:r>
            <a:br>
              <a:rPr lang="de-DE" b="1" dirty="0" smtClean="0"/>
            </a:br>
            <a:r>
              <a:rPr lang="de-DE" b="1" dirty="0" smtClean="0"/>
              <a:t/>
            </a:r>
            <a:br>
              <a:rPr lang="de-DE" b="1" dirty="0" smtClean="0"/>
            </a:br>
            <a:r>
              <a:rPr lang="de-DE" sz="3600" b="1" dirty="0" smtClean="0">
                <a:effectLst/>
              </a:rPr>
              <a:t>Der</a:t>
            </a:r>
            <a:r>
              <a:rPr lang="de-DE" sz="3600" b="1" dirty="0" smtClean="0"/>
              <a:t> </a:t>
            </a:r>
            <a:r>
              <a:rPr lang="ru-RU" sz="3600" b="1" dirty="0" err="1" smtClean="0"/>
              <a:t>Humboldt-Box</a:t>
            </a:r>
            <a:r>
              <a:rPr lang="ru-RU" sz="3600" b="1" dirty="0" smtClean="0"/>
              <a:t> </a:t>
            </a:r>
            <a:r>
              <a:rPr lang="de-DE" sz="3600" b="1" dirty="0" smtClean="0"/>
              <a:t/>
            </a:r>
            <a:br>
              <a:rPr lang="de-DE" sz="3600" b="1" dirty="0" smtClean="0"/>
            </a:br>
            <a:r>
              <a:rPr lang="de-DE" b="1" dirty="0" smtClean="0"/>
              <a:t/>
            </a:r>
            <a:br>
              <a:rPr lang="de-DE" b="1" dirty="0" smtClean="0"/>
            </a:br>
            <a:endParaRPr lang="ru-RU" dirty="0"/>
          </a:p>
        </p:txBody>
      </p:sp>
      <p:sp>
        <p:nvSpPr>
          <p:cNvPr id="5" name="Содержимое 4"/>
          <p:cNvSpPr>
            <a:spLocks noGrp="1"/>
          </p:cNvSpPr>
          <p:nvPr>
            <p:ph sz="half" idx="1"/>
          </p:nvPr>
        </p:nvSpPr>
        <p:spPr>
          <a:xfrm>
            <a:off x="214282" y="214290"/>
            <a:ext cx="4038600" cy="4525963"/>
          </a:xfrm>
        </p:spPr>
        <p:txBody>
          <a:bodyPr/>
          <a:lstStyle/>
          <a:p>
            <a:pPr>
              <a:buNone/>
            </a:pPr>
            <a:r>
              <a:rPr lang="de-DE" dirty="0" smtClean="0">
                <a:solidFill>
                  <a:schemeClr val="accent2">
                    <a:lumMod val="60000"/>
                    <a:lumOff val="40000"/>
                  </a:schemeClr>
                </a:solidFill>
                <a:latin typeface="Arial Black" pitchFamily="34" charset="0"/>
              </a:rPr>
              <a:t>Der Potsdamer Platz</a:t>
            </a:r>
            <a:endParaRPr lang="ru-RU" dirty="0">
              <a:solidFill>
                <a:schemeClr val="accent2">
                  <a:lumMod val="60000"/>
                  <a:lumOff val="40000"/>
                </a:schemeClr>
              </a:solidFill>
              <a:latin typeface="Arial Black" pitchFamily="34" charset="0"/>
            </a:endParaRPr>
          </a:p>
        </p:txBody>
      </p:sp>
      <p:pic>
        <p:nvPicPr>
          <p:cNvPr id="7" name="Содержимое 6" descr="DSCF0758.JPG"/>
          <p:cNvPicPr>
            <a:picLocks noGrp="1" noChangeAspect="1"/>
          </p:cNvPicPr>
          <p:nvPr>
            <p:ph sz="half" idx="2"/>
          </p:nvPr>
        </p:nvPicPr>
        <p:blipFill>
          <a:blip r:embed="rId2" cstate="screen">
            <a:extLst>
              <a:ext uri="{28A0092B-C50C-407E-A947-70E740481C1C}">
                <a14:useLocalDpi xmlns:a14="http://schemas.microsoft.com/office/drawing/2010/main"/>
              </a:ext>
            </a:extLst>
          </a:blip>
          <a:stretch>
            <a:fillRect/>
          </a:stretch>
        </p:blipFill>
        <p:spPr>
          <a:xfrm>
            <a:off x="214282" y="785794"/>
            <a:ext cx="4143404" cy="5524538"/>
          </a:xfrm>
        </p:spPr>
      </p:pic>
      <p:pic>
        <p:nvPicPr>
          <p:cNvPr id="8" name="Рисунок 7" descr="y_0fb41ad2.jpg"/>
          <p:cNvPicPr>
            <a:picLocks noChangeAspect="1"/>
          </p:cNvPicPr>
          <p:nvPr/>
        </p:nvPicPr>
        <p:blipFill>
          <a:blip r:embed="rId3"/>
          <a:stretch>
            <a:fillRect/>
          </a:stretch>
        </p:blipFill>
        <p:spPr>
          <a:xfrm>
            <a:off x="4857752" y="1000108"/>
            <a:ext cx="3999448" cy="5334802"/>
          </a:xfrm>
          <a:prstGeom prst="rect">
            <a:avLst/>
          </a:prstGeom>
        </p:spPr>
      </p:pic>
    </p:spTree>
  </p:cSld>
  <p:clrMapOvr>
    <a:masterClrMapping/>
  </p:clrMapOvr>
  <p:transition spd="slow">
    <p:cover dir="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0034" y="5500702"/>
            <a:ext cx="3643306" cy="785818"/>
          </a:xfrm>
        </p:spPr>
        <p:txBody>
          <a:bodyPr>
            <a:normAutofit fontScale="90000"/>
          </a:bodyPr>
          <a:lstStyle/>
          <a:p>
            <a:r>
              <a:rPr lang="de-DE" sz="4000" dirty="0" smtClean="0">
                <a:solidFill>
                  <a:srgbClr val="C00000"/>
                </a:solidFill>
                <a:effectLst/>
                <a:latin typeface="Aharoni" pitchFamily="2" charset="-79"/>
                <a:cs typeface="Aharoni" pitchFamily="2" charset="-79"/>
              </a:rPr>
              <a:t>Die Boulevard der Stars</a:t>
            </a:r>
            <a:endParaRPr lang="ru-RU" sz="4000" dirty="0">
              <a:solidFill>
                <a:srgbClr val="C00000"/>
              </a:solidFill>
              <a:effectLst/>
              <a:cs typeface="Aharoni" pitchFamily="2" charset="-79"/>
            </a:endParaRPr>
          </a:p>
        </p:txBody>
      </p:sp>
      <p:sp>
        <p:nvSpPr>
          <p:cNvPr id="3" name="Содержимое 2"/>
          <p:cNvSpPr>
            <a:spLocks noGrp="1"/>
          </p:cNvSpPr>
          <p:nvPr>
            <p:ph sz="half" idx="1"/>
          </p:nvPr>
        </p:nvSpPr>
        <p:spPr>
          <a:xfrm>
            <a:off x="0" y="285728"/>
            <a:ext cx="4038600" cy="4525963"/>
          </a:xfrm>
        </p:spPr>
        <p:txBody>
          <a:bodyPr>
            <a:normAutofit/>
          </a:bodyPr>
          <a:lstStyle/>
          <a:p>
            <a:pPr>
              <a:buNone/>
            </a:pPr>
            <a:r>
              <a:rPr lang="de-DE" sz="2800" dirty="0" smtClean="0">
                <a:solidFill>
                  <a:schemeClr val="accent3">
                    <a:lumMod val="40000"/>
                    <a:lumOff val="60000"/>
                  </a:schemeClr>
                </a:solidFill>
              </a:rPr>
              <a:t>Die Weltzeituhr</a:t>
            </a:r>
            <a:endParaRPr lang="ru-RU" sz="2800" dirty="0">
              <a:solidFill>
                <a:schemeClr val="accent3">
                  <a:lumMod val="40000"/>
                  <a:lumOff val="60000"/>
                </a:schemeClr>
              </a:solidFill>
            </a:endParaRPr>
          </a:p>
        </p:txBody>
      </p:sp>
      <p:pic>
        <p:nvPicPr>
          <p:cNvPr id="5" name="Содержимое 4" descr="y_5596d77c.jpg"/>
          <p:cNvPicPr>
            <a:picLocks noGrp="1" noChangeAspect="1"/>
          </p:cNvPicPr>
          <p:nvPr>
            <p:ph sz="half" idx="2"/>
          </p:nvPr>
        </p:nvPicPr>
        <p:blipFill>
          <a:blip r:embed="rId2" cstate="screen">
            <a:extLst>
              <a:ext uri="{28A0092B-C50C-407E-A947-70E740481C1C}">
                <a14:useLocalDpi xmlns:a14="http://schemas.microsoft.com/office/drawing/2010/main"/>
              </a:ext>
            </a:extLst>
          </a:blip>
          <a:stretch>
            <a:fillRect/>
          </a:stretch>
        </p:blipFill>
        <p:spPr>
          <a:xfrm>
            <a:off x="0" y="1000108"/>
            <a:ext cx="4038600" cy="3027699"/>
          </a:xfrm>
        </p:spPr>
      </p:pic>
      <p:pic>
        <p:nvPicPr>
          <p:cNvPr id="8" name="Рисунок 7" descr="DSCF0770.JPG"/>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143372" y="3589735"/>
            <a:ext cx="4357686" cy="3268265"/>
          </a:xfrm>
          <a:prstGeom prst="rect">
            <a:avLst/>
          </a:prstGeom>
        </p:spPr>
      </p:pic>
      <p:pic>
        <p:nvPicPr>
          <p:cNvPr id="9" name="Рисунок 8" descr="y_c9e525af.jpg"/>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rot="1045683">
            <a:off x="5809657" y="420792"/>
            <a:ext cx="2641763" cy="3523806"/>
          </a:xfrm>
          <a:prstGeom prst="rect">
            <a:avLst/>
          </a:prstGeom>
        </p:spPr>
      </p:pic>
    </p:spTree>
  </p:cSld>
  <p:clrMapOvr>
    <a:masterClrMapping/>
  </p:clrMapOvr>
  <p:transition spd="slow">
    <p:cover dir="u"/>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5" name="Содержимое 4" descr="y_06d21919.jpg"/>
          <p:cNvPicPr>
            <a:picLocks noGrp="1" noChangeAspect="1"/>
          </p:cNvPicPr>
          <p:nvPr>
            <p:ph sz="half" idx="1"/>
          </p:nvPr>
        </p:nvPicPr>
        <p:blipFill>
          <a:blip r:embed="rId2" cstate="screen">
            <a:extLst>
              <a:ext uri="{28A0092B-C50C-407E-A947-70E740481C1C}">
                <a14:useLocalDpi xmlns:a14="http://schemas.microsoft.com/office/drawing/2010/main"/>
              </a:ext>
            </a:extLst>
          </a:blip>
          <a:stretch>
            <a:fillRect/>
          </a:stretch>
        </p:blipFill>
        <p:spPr>
          <a:xfrm>
            <a:off x="5143504" y="3929066"/>
            <a:ext cx="3614734" cy="2709931"/>
          </a:xfrm>
        </p:spPr>
      </p:pic>
      <p:pic>
        <p:nvPicPr>
          <p:cNvPr id="6" name="Содержимое 5" descr="y_87be9f0b.jpg"/>
          <p:cNvPicPr>
            <a:picLocks noGrp="1" noChangeAspect="1"/>
          </p:cNvPicPr>
          <p:nvPr>
            <p:ph sz="half" idx="2"/>
          </p:nvPr>
        </p:nvPicPr>
        <p:blipFill>
          <a:blip r:embed="rId3" cstate="screen">
            <a:extLst>
              <a:ext uri="{28A0092B-C50C-407E-A947-70E740481C1C}">
                <a14:useLocalDpi xmlns:a14="http://schemas.microsoft.com/office/drawing/2010/main"/>
              </a:ext>
            </a:extLst>
          </a:blip>
          <a:stretch>
            <a:fillRect/>
          </a:stretch>
        </p:blipFill>
        <p:spPr>
          <a:xfrm>
            <a:off x="3214678" y="0"/>
            <a:ext cx="2838469" cy="3786190"/>
          </a:xfrm>
        </p:spPr>
      </p:pic>
      <p:pic>
        <p:nvPicPr>
          <p:cNvPr id="7" name="Рисунок 6" descr="y_500bb3fa.jpg"/>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857224" y="3643314"/>
            <a:ext cx="4288019" cy="3214686"/>
          </a:xfrm>
          <a:prstGeom prst="rect">
            <a:avLst/>
          </a:prstGeom>
        </p:spPr>
      </p:pic>
      <p:pic>
        <p:nvPicPr>
          <p:cNvPr id="8" name="Рисунок 7" descr="y_a2353cb1.jpg"/>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6198418" y="0"/>
            <a:ext cx="2945582" cy="3929066"/>
          </a:xfrm>
          <a:prstGeom prst="rect">
            <a:avLst/>
          </a:prstGeom>
        </p:spPr>
      </p:pic>
      <p:pic>
        <p:nvPicPr>
          <p:cNvPr id="9" name="Рисунок 8" descr="DSCF0755.JPG"/>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0" y="1000108"/>
            <a:ext cx="3333741" cy="2500306"/>
          </a:xfrm>
          <a:prstGeom prst="rect">
            <a:avLst/>
          </a:prstGeom>
        </p:spPr>
      </p:pic>
    </p:spTree>
  </p:cSld>
  <p:clrMapOvr>
    <a:masterClrMapping/>
  </p:clrMapOvr>
  <p:transition spd="slow">
    <p:checker/>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Яркая">
  <a:themeElements>
    <a:clrScheme name="Аспект">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6B9F25"/>
      </a:hlink>
      <a:folHlink>
        <a:srgbClr val="B26B02"/>
      </a:folHlink>
    </a:clrScheme>
    <a:fontScheme name="Яркая">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Яркая">
      <a:fillStyleLst>
        <a:solidFill>
          <a:schemeClr val="phClr"/>
        </a:solidFill>
        <a:gradFill rotWithShape="1">
          <a:gsLst>
            <a:gs pos="0">
              <a:schemeClr val="phClr">
                <a:tint val="10000"/>
                <a:satMod val="300000"/>
              </a:schemeClr>
            </a:gs>
            <a:gs pos="34000">
              <a:schemeClr val="phClr">
                <a:tint val="13500"/>
                <a:satMod val="250000"/>
              </a:schemeClr>
            </a:gs>
            <a:gs pos="100000">
              <a:schemeClr val="phClr">
                <a:tint val="60000"/>
                <a:satMod val="200000"/>
              </a:schemeClr>
            </a:gs>
          </a:gsLst>
          <a:path path="circle">
            <a:fillToRect l="50000" t="155000" r="50000" b="-55000"/>
          </a:path>
        </a:gradFill>
        <a:gradFill rotWithShape="1">
          <a:gsLst>
            <a:gs pos="0">
              <a:schemeClr val="phClr">
                <a:tint val="60000"/>
                <a:satMod val="160000"/>
              </a:schemeClr>
            </a:gs>
            <a:gs pos="46000">
              <a:schemeClr val="phClr">
                <a:tint val="86000"/>
                <a:satMod val="160000"/>
              </a:schemeClr>
            </a:gs>
            <a:gs pos="100000">
              <a:schemeClr val="phClr">
                <a:shade val="40000"/>
                <a:satMod val="160000"/>
              </a:schemeClr>
            </a:gs>
          </a:gsLst>
          <a:path path="circle">
            <a:fillToRect l="50000" t="155000" r="50000" b="-55000"/>
          </a:path>
        </a:gradFill>
      </a:fillStyleLst>
      <a:lnStyleLst>
        <a:ln w="9525" cap="flat" cmpd="sng" algn="ctr">
          <a:solidFill>
            <a:schemeClr val="phClr">
              <a:satMod val="12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63500" dist="25400" dir="14700000" algn="t" rotWithShape="0">
              <a:srgbClr val="000000">
                <a:alpha val="50000"/>
              </a:srgbClr>
            </a:outerShdw>
          </a:effectLst>
        </a:effectStyle>
        <a:effectStyle>
          <a:effectLst>
            <a:outerShdw blurRad="50800" dist="38100" dir="14700000" algn="t" rotWithShape="0">
              <a:srgbClr val="000000">
                <a:alpha val="60000"/>
              </a:srgbClr>
            </a:outerShdw>
          </a:effectLst>
        </a:effectStyle>
        <a:effectStyle>
          <a:effectLst>
            <a:outerShdw blurRad="50800" dist="38100" dir="14700000" algn="t" rotWithShape="0">
              <a:srgbClr val="000000">
                <a:alpha val="60000"/>
              </a:srgbClr>
            </a:outerShdw>
          </a:effectLst>
          <a:scene3d>
            <a:camera prst="orthographicFront" fov="0">
              <a:rot lat="0" lon="0" rev="0"/>
            </a:camera>
            <a:lightRig rig="contrasting" dir="t">
              <a:rot lat="0" lon="0" rev="3600000"/>
            </a:lightRig>
          </a:scene3d>
          <a:sp3d prstMaterial="plastic">
            <a:bevelT w="127000" h="38200" prst="relaxedInset"/>
            <a:contourClr>
              <a:schemeClr val="phClr"/>
            </a:contourClr>
          </a:sp3d>
        </a:effectStyle>
      </a:effectStyleLst>
      <a:bgFillStyleLst>
        <a:solidFill>
          <a:schemeClr val="phClr"/>
        </a:solidFill>
        <a:gradFill rotWithShape="1">
          <a:gsLst>
            <a:gs pos="0">
              <a:schemeClr val="phClr">
                <a:shade val="48000"/>
                <a:satMod val="230000"/>
              </a:schemeClr>
            </a:gs>
            <a:gs pos="60000">
              <a:schemeClr val="phClr">
                <a:shade val="92000"/>
                <a:satMod val="230000"/>
              </a:schemeClr>
            </a:gs>
            <a:gs pos="100000">
              <a:schemeClr val="phClr">
                <a:tint val="85000"/>
                <a:satMod val="400000"/>
              </a:schemeClr>
            </a:gs>
          </a:gsLst>
          <a:lin ang="5400000" scaled="0"/>
        </a:gradFill>
        <a:blipFill>
          <a:blip xmlns:r="http://schemas.openxmlformats.org/officeDocument/2006/relationships" r:embed="rId1">
            <a:duotone>
              <a:schemeClr val="phClr">
                <a:shade val="1200"/>
                <a:satMod val="150000"/>
              </a:schemeClr>
              <a:schemeClr val="phClr">
                <a:tint val="90000"/>
                <a:satMod val="150000"/>
              </a:schemeClr>
            </a:duotone>
          </a:blip>
          <a:tile tx="0" ty="0" sx="70000" sy="70000" flip="none" algn="tl"/>
        </a:blip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Verve</Template>
  <TotalTime>405</TotalTime>
  <Words>653</Words>
  <Application>Microsoft Office PowerPoint</Application>
  <PresentationFormat>Экран (4:3)</PresentationFormat>
  <Paragraphs>32</Paragraphs>
  <Slides>21</Slides>
  <Notes>0</Notes>
  <HiddenSlides>0</HiddenSlides>
  <MMClips>0</MMClips>
  <ScaleCrop>false</ScaleCrop>
  <HeadingPairs>
    <vt:vector size="6" baseType="variant">
      <vt:variant>
        <vt:lpstr>Использованные шрифты</vt:lpstr>
      </vt:variant>
      <vt:variant>
        <vt:i4>15</vt:i4>
      </vt:variant>
      <vt:variant>
        <vt:lpstr>Тема</vt:lpstr>
      </vt:variant>
      <vt:variant>
        <vt:i4>1</vt:i4>
      </vt:variant>
      <vt:variant>
        <vt:lpstr>Заголовки слайдов</vt:lpstr>
      </vt:variant>
      <vt:variant>
        <vt:i4>21</vt:i4>
      </vt:variant>
    </vt:vector>
  </HeadingPairs>
  <TitlesOfParts>
    <vt:vector size="37" baseType="lpstr">
      <vt:lpstr>Arial Unicode MS</vt:lpstr>
      <vt:lpstr>Dotum</vt:lpstr>
      <vt:lpstr>Aharoni</vt:lpstr>
      <vt:lpstr>Andalus</vt:lpstr>
      <vt:lpstr>Arial</vt:lpstr>
      <vt:lpstr>Arial Black</vt:lpstr>
      <vt:lpstr>Calibri</vt:lpstr>
      <vt:lpstr>Century Gothic</vt:lpstr>
      <vt:lpstr>Constantia</vt:lpstr>
      <vt:lpstr>FrankRuehl</vt:lpstr>
      <vt:lpstr>Georgia</vt:lpstr>
      <vt:lpstr>Miriam</vt:lpstr>
      <vt:lpstr>Segoe UI Semibold</vt:lpstr>
      <vt:lpstr>Verdana</vt:lpstr>
      <vt:lpstr>Wingdings 2</vt:lpstr>
      <vt:lpstr>Яркая</vt:lpstr>
      <vt:lpstr>Die Sehenswürdigkeiten Deutschlands</vt:lpstr>
      <vt:lpstr>    Das Brandenburger Tor  Das monumentale Brandenburger Tor  kann auf eine rund 200jährige Geschichte zurückblicken.  War es bis zum Jahre 1989 ein Symbol für die Teilung Berlins und Deutschlands, ist es heute ein Nationalsymbol für die Einheit und somit eines der berühmtesten Wahrzeichen der Stadt.  </vt:lpstr>
      <vt:lpstr>Презентация PowerPoint</vt:lpstr>
      <vt:lpstr>Презентация PowerPoint</vt:lpstr>
      <vt:lpstr>Der Berliner Fernsehturm ist mit seinen 368 Metern das höchste Bauwerk in Deutschland und zugleich das markanteste Wahrzeichen Berlins.</vt:lpstr>
      <vt:lpstr>Die Berliner Mauer Zwischen Juli 1990 und November 1991 wurden rund 155 km Berliner Mauer, davon 43 km als innerstädtische Grenze zwischen Ost- und West-Berlin, 302 Beobachtungstürme, 20 Bunker und mehrere Grenzübergänge nach und nach abgebaut.</vt:lpstr>
      <vt:lpstr>   Der Humboldt-Box   </vt:lpstr>
      <vt:lpstr>Die Boulevard der Stars</vt:lpstr>
      <vt:lpstr>Презентация PowerPoint</vt:lpstr>
      <vt:lpstr>Trier  ist die älteste Stadt Deutschlands.</vt:lpstr>
      <vt:lpstr>Die Porta Nigra ist das am besten erhaltene römische Stadttor nördlich der Alpen - eine unvergleichliche Verbindung zwischen der antiken Vergangenheit und der heutigen modernen Stadt.  Die Porta Nigra selbst stammt aus einer Zeit (ca. 180 n. Chr.), als die Römer öffentliche Gebäude gerne aus großen Quadern (die größten wiegen hier sechs Tonnen) errichteten.</vt:lpstr>
      <vt:lpstr>Презентация PowerPoint</vt:lpstr>
      <vt:lpstr>Die Basilika - der Thronsaal Kaiser Konstantins - ist der größte Einzelraum, der aus der Antike überlebt hat. Die Römer wollten durch die Architektur Größe und Macht des Kaisers ausdrücken: die riesige Halle ist so groß, daß ein 7-Sekunden-Nachhall auf die große Orgel antwortet! </vt:lpstr>
      <vt:lpstr>Презентация PowerPoint</vt:lpstr>
      <vt:lpstr>Die Trierer Römerbrücke über die Mosel stellt den ältesten römischen Brückenbau nördlich der Alpen dar. Auch heute noch ist sie von ihren Ausmaßen und ihrer Stabilität her dem modernen Verkehr problemlos gewachsen. </vt:lpstr>
      <vt:lpstr>Презентация PowerPoint</vt:lpstr>
      <vt:lpstr>Frankfurt-am-Main ist heute das Zentrum einer der produktivsten und dynamischsten Regionen Europas. Obwohl hier 300 Banken angesiedelt sind, bewegt sich die Stadt nicht nur im Rhythmus des Geldes. Es ist genauso eine Sportstadt (der Sitz des Nationalen Olympischen Kommitees sowie des Deutschen Fussballbundes befinden sich hier) und die Wiege der deutschen Jazzmusik.</vt:lpstr>
      <vt:lpstr>Презентация PowerPoint</vt:lpstr>
      <vt:lpstr>Der Römerberg, ehemals Samstagsberg genannt, diente seit dem 9. Jahrhundert für Märkte und Messen, Turniere und Feste, als Richtplatz und Ort von Kaiserwahlen und –krönungen. Als schönster Platz im Heiligen Römischen Reich deutscher Nation galt er im 16. Jahrhundert. Aus dieser Zeit stammt auch der Gerechtigkeitsbrunnen in seiner Mitte, Frankfurts erster Springbrunnen, den eine Justitia mit unverbundenen Augen, Waage und Schwert schmückt.</vt:lpstr>
      <vt:lpstr>„Mit dem Glockenschlage zwölf“, berichtet Johann Wolfgang von Goethe in „Dichtung und Wahrheit”, kam er am 28. August 1749 zur Welt. An der Stelle des Geburtshauses im Großen Hirschgraben stehen heute das Goethe-Haus und das Goethe-Museum.</vt:lpstr>
      <vt:lpstr>Die Wolkenkratzer</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Die Sehenswürdigkeiten Deutschlands</dc:title>
  <dc:creator>Татьяна</dc:creator>
  <cp:lastModifiedBy>Владимир</cp:lastModifiedBy>
  <cp:revision>48</cp:revision>
  <dcterms:created xsi:type="dcterms:W3CDTF">2012-10-06T15:33:38Z</dcterms:created>
  <dcterms:modified xsi:type="dcterms:W3CDTF">2017-02-12T17:18:11Z</dcterms:modified>
</cp:coreProperties>
</file>