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93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9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91" autoAdjust="0"/>
    <p:restoredTop sz="86403" autoAdjust="0"/>
  </p:normalViewPr>
  <p:slideViewPr>
    <p:cSldViewPr>
      <p:cViewPr>
        <p:scale>
          <a:sx n="75" d="100"/>
          <a:sy n="75" d="100"/>
        </p:scale>
        <p:origin x="-7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7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394AA-D3F9-44D3-8BC1-EDCB8FB7F350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DC9D0-8EA0-4889-9A82-DFC515B37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4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A3224FD-3F36-4798-8DC8-AEA39806C922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45B9D74-82DF-4986-8E11-1017588E9B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348880"/>
            <a:ext cx="7992888" cy="187220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Красногорска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581128"/>
            <a:ext cx="3309803" cy="1440160"/>
          </a:xfrm>
        </p:spPr>
        <p:txBody>
          <a:bodyPr>
            <a:normAutofit lnSpcReduction="10000"/>
          </a:bodyPr>
          <a:lstStyle/>
          <a:p>
            <a:pPr lvl="2"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Подготовила:</a:t>
            </a:r>
          </a:p>
          <a:p>
            <a:pPr lvl="2"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Воспитатель </a:t>
            </a:r>
          </a:p>
          <a:p>
            <a:pPr lvl="2"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МБДОУ №29</a:t>
            </a:r>
          </a:p>
          <a:p>
            <a:pPr lvl="2"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Юсупова Х.Х.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Мурад\Desktop\Достопримечательности Красногорска\237120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8639"/>
            <a:ext cx="3096344" cy="180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47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0" i="0" kern="1200" cap="small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Спортивно-оздоровительный комплекс "Зоркий"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Мурад\Desktop\Достопримечательности Красногорска\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76329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65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Главный храм города - Знаменская церковь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Мурад\Desktop\Достопримечательности Красногорска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78324" cy="590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59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Музей-усадьба «Архангельское»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Мурад\Desktop\Достопримечательности Красногорска\1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29623" cy="587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9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Дом Пионеров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1" name="Picture 5" descr="C:\Users\Мурад\Desktop\Достопримечательности Красногорска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56" y="908720"/>
            <a:ext cx="8253766" cy="536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49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Памятник водопроводчикам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 descr="C:\Users\Мурад\Desktop\Достопримечательности Красногорска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52" y="1844824"/>
            <a:ext cx="7920880" cy="482453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6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Первый в России частный музей военной техники </a:t>
            </a:r>
            <a:r>
              <a:rPr lang="ru-RU" sz="4000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Вадима Задорожного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5" name="Picture 7" descr="C:\Users\Мурад\Desktop\Достопримечательности Красногорска\3a3f46b4011569276504aa320389ab7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4138"/>
            <a:ext cx="6808650" cy="413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C:\Users\Мурад\Desktop\Достопримечательности Красногорска\117969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253" y="3232558"/>
            <a:ext cx="4777357" cy="3508809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7417" name="Picture 9" descr="C:\Users\Мурад\Desktop\Достопримечательности Красногорска\1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764704"/>
            <a:ext cx="2816101" cy="216024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9" name="Picture 11" descr="C:\Users\Мурад\Desktop\Достопримечательности Красногорска\1318839951_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491695"/>
            <a:ext cx="3873258" cy="16561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3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250-летний дуб, свидетель многих событий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Мурад\Desktop\Достопримечательности Красногорска\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91310"/>
            <a:ext cx="7896038" cy="592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Мурад\Desktop\Достопримечательности Красногорска\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940" y="4077072"/>
            <a:ext cx="4293312" cy="295873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Памятник Солдату-победителю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9" name="Picture 3" descr="C:\Users\Мурад\Desktop\Достопримечательности Красногорска\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53" y="503248"/>
            <a:ext cx="7944052" cy="595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3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Вечный огонь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урад\Desktop\Достопримечательности Красногорска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012037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97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Аллея памяти, в честь каждого бойца своё дерево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Мурад\Desktop\Достопримечательности Красногорска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87207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9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Белый – голубь (МИР)  </a:t>
            </a:r>
            <a:endParaRPr lang="ru-RU" sz="1100" dirty="0" smtClean="0">
              <a:effectLst/>
              <a:latin typeface="Calibri"/>
              <a:ea typeface="Calibri"/>
              <a:cs typeface="Times New Roman"/>
            </a:endParaRPr>
          </a:p>
          <a:p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Синий – небо (СВОБОДА, ВЕРА) </a:t>
            </a:r>
            <a:endParaRPr lang="ru-RU" sz="1100" dirty="0" smtClean="0">
              <a:effectLst/>
              <a:latin typeface="Calibri"/>
              <a:ea typeface="Calibri"/>
              <a:cs typeface="Times New Roman"/>
            </a:endParaRPr>
          </a:p>
          <a:p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Красный – огонь (МУЖЕСТВО, ОТВАГА)</a:t>
            </a:r>
            <a:endParaRPr lang="ru-RU" dirty="0"/>
          </a:p>
        </p:txBody>
      </p:sp>
      <p:pic>
        <p:nvPicPr>
          <p:cNvPr id="31747" name="Picture 3" descr="C:\Users\Мурад\Desktop\Достопримечательности Красногорска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44674"/>
            <a:ext cx="8298619" cy="635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8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0" i="0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Красногорский завод «ЗЕНИТ» имени С. А. Зверева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C:\Users\Мурад\Desktop\Достопримечательности Красногорска\3fc72daec3a042af77ed6e40950571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706394" cy="439248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28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урад\Desktop\Достопримечательности Красногорска\2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82" y="404664"/>
            <a:ext cx="444199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Скульптура "Юный фотограф"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7" name="Picture 5" descr="C:\Users\Мурад\Desktop\Достопримечательности Красногорска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6400" y="1484784"/>
            <a:ext cx="6444208" cy="558878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65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«</a:t>
            </a:r>
            <a:r>
              <a:rPr lang="ru-RU" sz="4000" b="1" spc="10" dirty="0" smtClean="0">
                <a:solidFill>
                  <a:srgbClr val="242F33"/>
                </a:solidFill>
                <a:effectLst/>
                <a:latin typeface="Calibri"/>
                <a:ea typeface="Calibri"/>
                <a:cs typeface="Times New Roman"/>
              </a:rPr>
              <a:t>Сказочный» детский </a:t>
            </a:r>
            <a:r>
              <a:rPr lang="ru-RU" sz="4000" b="1" spc="10" dirty="0" smtClean="0">
                <a:solidFill>
                  <a:srgbClr val="242F33"/>
                </a:solidFill>
                <a:effectLst/>
                <a:latin typeface="Times New Roman"/>
                <a:ea typeface="Calibri"/>
              </a:rPr>
              <a:t>городок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Мурад\Desktop\Достопримечательности Красногорска\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52824" cy="59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1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«Сказочный» детский городок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5" name="Picture 5" descr="C:\Users\Мурад\Desktop\Достопримечательности Красногорска\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739" y="548680"/>
            <a:ext cx="398942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C:\Users\Мурад\Desktop\Достопримечательности Красногорска\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8218" y="389009"/>
            <a:ext cx="4144222" cy="62803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9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</a:t>
            </a:r>
            <a:r>
              <a:rPr lang="ru-RU" dirty="0" smtClean="0"/>
              <a:t>внимание</a:t>
            </a:r>
            <a:r>
              <a:rPr lang="ru-RU" dirty="0" smtClean="0"/>
              <a:t>!!!</a:t>
            </a:r>
            <a:endParaRPr lang="ru-RU" dirty="0"/>
          </a:p>
        </p:txBody>
      </p:sp>
      <p:pic>
        <p:nvPicPr>
          <p:cNvPr id="1026" name="Picture 2" descr="C:\Users\Мурад\Desktop\Достопримечательности Красногорска\23712088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99" y="1565816"/>
            <a:ext cx="8399355" cy="490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5" y="1556792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0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Государственный</a:t>
            </a:r>
            <a:r>
              <a:rPr lang="ru-RU" baseline="0" dirty="0" smtClean="0"/>
              <a:t> Флаг Красногорска 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урад\Desktop\Достопримечательности Красногорска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84613" cy="602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91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Государственный</a:t>
            </a:r>
            <a:r>
              <a:rPr lang="ru-RU" baseline="0" dirty="0" smtClean="0"/>
              <a:t> Флаг Красногорска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C:\Users\Мурад\Desktop\Достопримечательности Красногорска\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5370" y="332655"/>
            <a:ext cx="4997450" cy="6191251"/>
          </a:xfrm>
          <a:prstGeom prst="rect">
            <a:avLst/>
          </a:prstGeom>
          <a:solidFill>
            <a:schemeClr val="bg1"/>
          </a:solidFill>
          <a:extLst/>
        </p:spPr>
      </p:pic>
    </p:spTree>
    <p:extLst>
      <p:ext uri="{BB962C8B-B14F-4D97-AF65-F5344CB8AC3E}">
        <p14:creationId xmlns:p14="http://schemas.microsoft.com/office/powerpoint/2010/main" val="40516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Город Красногорск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урад\Desktop\Достопримечательности Красногорска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88" y="476672"/>
            <a:ext cx="7999308" cy="60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0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ДК «Подмосковье»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урад\Desktop\Достопримечательности Красногорска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3"/>
            <a:ext cx="7961458" cy="597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66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Москва -река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Мурад\Desktop\Достопримечательности Красногорска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80" y="433616"/>
            <a:ext cx="7992888" cy="597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6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Комплекс зданий Правительства Московской области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Мурад\Desktop\Достопримечательности Красногорска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68884" cy="59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38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Всесезонный горнолыжный комплекс «Снежком»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6" name="Picture 6" descr="C:\Users\Мурад\Desktop\Достопримечательности Красногорска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92088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97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167</TotalTime>
  <Words>139</Words>
  <Application>Microsoft Office PowerPoint</Application>
  <PresentationFormat>Экран (4:3)</PresentationFormat>
  <Paragraphs>31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Остин</vt:lpstr>
      <vt:lpstr>Достопримечательности Красногорска</vt:lpstr>
      <vt:lpstr>Белый – голубь (МИР)   Синий – небо (СВОБОДА, ВЕРА)  Красный – огонь (МУЖЕСТВО, ОТВАГА)</vt:lpstr>
      <vt:lpstr>Государственный Флаг Красногорска </vt:lpstr>
      <vt:lpstr>Государственный Флаг Красногорска</vt:lpstr>
      <vt:lpstr>Город Красногорск</vt:lpstr>
      <vt:lpstr>ДК «Подмосковье»</vt:lpstr>
      <vt:lpstr>Москва -река</vt:lpstr>
      <vt:lpstr>Комплекс зданий Правительства Московской области</vt:lpstr>
      <vt:lpstr>Всесезонный горнолыжный комплекс «Снежком»</vt:lpstr>
      <vt:lpstr>Спортивно-оздоровительный комплекс "Зоркий" </vt:lpstr>
      <vt:lpstr>Главный храм города - Знаменская церковь</vt:lpstr>
      <vt:lpstr>Музей-усадьба «Архангельское»</vt:lpstr>
      <vt:lpstr>Дом Пионеров</vt:lpstr>
      <vt:lpstr>Памятник водопроводчикам</vt:lpstr>
      <vt:lpstr>Первый в России частный музей военной техники Вадима Задорожного</vt:lpstr>
      <vt:lpstr>250-летний дуб, свидетель многих событий</vt:lpstr>
      <vt:lpstr>Памятник Солдату-победителю</vt:lpstr>
      <vt:lpstr>Вечный огонь</vt:lpstr>
      <vt:lpstr>Аллея памяти, в честь каждого бойца своё дерево</vt:lpstr>
      <vt:lpstr>Красногорский завод «ЗЕНИТ» имени С. А. Зверева </vt:lpstr>
      <vt:lpstr>Скульптура "Юный фотограф"</vt:lpstr>
      <vt:lpstr>«Сказочный» детский городок</vt:lpstr>
      <vt:lpstr>«Сказочный» детский городок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Красногорска</dc:title>
  <dc:creator>Мурад</dc:creator>
  <cp:lastModifiedBy>Мурад</cp:lastModifiedBy>
  <cp:revision>32</cp:revision>
  <dcterms:created xsi:type="dcterms:W3CDTF">2017-02-12T15:07:42Z</dcterms:created>
  <dcterms:modified xsi:type="dcterms:W3CDTF">2017-02-12T20:00:23Z</dcterms:modified>
</cp:coreProperties>
</file>