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6E7D0A0-EBE9-4876-9389-58ECFC804855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7DCBBD2-ECC1-4948-898F-ACCADD533F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31640" y="1556792"/>
            <a:ext cx="6400800" cy="3312368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Э</a:t>
            </a:r>
            <a:r>
              <a:rPr lang="ru-RU" b="1" dirty="0" smtClean="0"/>
              <a:t>кскурсия на жостовскую фабрику декоративной росписи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445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24745"/>
            <a:ext cx="3882791" cy="2184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266" y="3507274"/>
            <a:ext cx="3859141" cy="2170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51015" y="2065808"/>
            <a:ext cx="4599591" cy="2717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061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70" y="1782724"/>
            <a:ext cx="4211960" cy="315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629" y="1782724"/>
            <a:ext cx="4211960" cy="315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730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519" y="1152307"/>
            <a:ext cx="3008356" cy="2256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697" y="1152307"/>
            <a:ext cx="3008355" cy="2256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429000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552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561" y="2492896"/>
            <a:ext cx="3572239" cy="2679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Экскурсия по музею, где выставлены лучшие подносы старых и современных мастеров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199" y="2492896"/>
            <a:ext cx="3572239" cy="2679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886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893021"/>
            <a:ext cx="4256949" cy="2394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455462"/>
            <a:ext cx="4256949" cy="2394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35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73" y="1186199"/>
            <a:ext cx="5976664" cy="4482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062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24744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24744"/>
            <a:ext cx="3168353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573016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73938"/>
            <a:ext cx="3168353" cy="2376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680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276872"/>
            <a:ext cx="4680520" cy="3510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У стенда с фотографиями </a:t>
            </a:r>
            <a:r>
              <a:rPr lang="ru-RU" sz="2800" dirty="0" err="1" smtClean="0"/>
              <a:t>заслуженых</a:t>
            </a:r>
            <a:r>
              <a:rPr lang="ru-RU" sz="2800" dirty="0" smtClean="0"/>
              <a:t> художников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3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561" y="2492896"/>
            <a:ext cx="3572239" cy="2679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340768"/>
            <a:ext cx="6400800" cy="86409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 окончанию экскурсии дети приходят на мастер-класс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199" y="2492896"/>
            <a:ext cx="3572239" cy="2679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688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40" y="1631996"/>
            <a:ext cx="4283968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630005"/>
            <a:ext cx="4286622" cy="3214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058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68760"/>
            <a:ext cx="6552728" cy="421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991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079358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156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908720"/>
            <a:ext cx="3384376" cy="2538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472363"/>
            <a:ext cx="3276364" cy="2457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3472362"/>
            <a:ext cx="3276364" cy="2457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323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762" y="1025352"/>
            <a:ext cx="633670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088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817" y="980728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397" y="3434776"/>
            <a:ext cx="3098839" cy="232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805" y="3434776"/>
            <a:ext cx="3098839" cy="232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061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124744"/>
            <a:ext cx="6228184" cy="4671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140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401" y="2828924"/>
            <a:ext cx="3488399" cy="2616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837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199" y="2828924"/>
            <a:ext cx="3488399" cy="2616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615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125" y="2438400"/>
            <a:ext cx="234315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выставка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25" y="2438400"/>
            <a:ext cx="234315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952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953001" y="1484784"/>
            <a:ext cx="3075383" cy="410445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1600" b="1" dirty="0" smtClean="0"/>
              <a:t>Цветы России собрались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На Жостовском подносе,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В венок красивый заплелись, 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И не страшна им осень.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В букете пышном лепестки,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Цветов царицы – розы.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Ей здесь уютно и тепло,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Не надо ждать морозов.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Проходят осень и зима,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Букет цветов не вянет, 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И любоваться красотой их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Люди не устанут.</a:t>
            </a:r>
            <a:endParaRPr lang="ru-RU" sz="16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16832"/>
            <a:ext cx="4032448" cy="302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772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1772816"/>
            <a:ext cx="6400800" cy="2521099"/>
          </a:xfrm>
        </p:spPr>
        <p:txBody>
          <a:bodyPr>
            <a:noAutofit/>
          </a:bodyPr>
          <a:lstStyle/>
          <a:p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6507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953001" y="1268760"/>
            <a:ext cx="2819399" cy="432048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1600" b="1" dirty="0" smtClean="0"/>
              <a:t>Деревня Жостово,</a:t>
            </a:r>
            <a:r>
              <a:rPr lang="ru-RU" sz="1600" b="1" dirty="0"/>
              <a:t> с</a:t>
            </a:r>
            <a:r>
              <a:rPr lang="ru-RU" sz="1600" b="1" dirty="0" smtClean="0"/>
              <a:t>реди берёз и елей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Раскинулась цветочная страна,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Подносов разноцветных карусели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Передо мной вращает старина.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Подносы Жостова,</a:t>
            </a:r>
            <a:r>
              <a:rPr lang="ru-RU" sz="1600" b="1" dirty="0"/>
              <a:t> п</a:t>
            </a:r>
            <a:r>
              <a:rPr lang="ru-RU" sz="1600" b="1" dirty="0" smtClean="0"/>
              <a:t>ир мастерства и красок,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В росе прозрачной алые цветы,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И благодать анютеновых глазок</a:t>
            </a:r>
          </a:p>
          <a:p>
            <a:pPr algn="l">
              <a:lnSpc>
                <a:spcPct val="100000"/>
              </a:lnSpc>
            </a:pPr>
            <a:r>
              <a:rPr lang="ru-RU" sz="1600" b="1" dirty="0" smtClean="0"/>
              <a:t>Глядят в лицо моё из темноты.</a:t>
            </a:r>
            <a:endParaRPr lang="ru-RU" sz="1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88840"/>
            <a:ext cx="3792320" cy="2844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602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03648" y="476672"/>
            <a:ext cx="6400800" cy="4824536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/>
              <a:t>Задачи: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Закрепить знание детей об истории создания народного промысла.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1800" dirty="0" smtClean="0"/>
              <a:t>Формировать у детей представление о том, что произведение декоративно-прикладного искусства создаются на основе сложившихся традиций, передаются от поколения к поколению.</a:t>
            </a:r>
            <a:br>
              <a:rPr lang="ru-RU" sz="1800" dirty="0" smtClean="0"/>
            </a:br>
            <a:r>
              <a:rPr lang="ru-RU" sz="1800" dirty="0" smtClean="0"/>
              <a:t>  Воспитывать любовь к родному краю, уважительное отношение к труду взрослых, ценностное отношение к предметам рукотворного мира.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8642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744949"/>
            <a:ext cx="3236168" cy="2427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Знакомство с историей создания промысла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2708920"/>
            <a:ext cx="326436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111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604" y="3429000"/>
            <a:ext cx="3508375" cy="1973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429000"/>
            <a:ext cx="3508375" cy="1973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278092"/>
            <a:ext cx="3563888" cy="200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304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73" y="3365612"/>
            <a:ext cx="3024335" cy="2268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980728"/>
            <a:ext cx="3024335" cy="2268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365612"/>
            <a:ext cx="3024334" cy="2268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202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572" y="2564904"/>
            <a:ext cx="3476228" cy="2607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Организация рабочего места художника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64904"/>
            <a:ext cx="3476228" cy="2607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607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564904"/>
            <a:ext cx="3469745" cy="2602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9094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Знакомство с этапами росписи. Наблюдение за работой художника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64905"/>
            <a:ext cx="3476228" cy="2607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476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170</TotalTime>
  <Words>159</Words>
  <Application>Microsoft Office PowerPoint</Application>
  <PresentationFormat>Экран (4:3)</PresentationFormat>
  <Paragraphs>31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Кутюр</vt:lpstr>
      <vt:lpstr>Экскурсия на жостовскую фабрику декоративной росписи</vt:lpstr>
      <vt:lpstr>Презентация PowerPoint</vt:lpstr>
      <vt:lpstr>Презентация PowerPoint</vt:lpstr>
      <vt:lpstr>Задачи:   Закрепить знание детей об истории создания народного промысла.   Формировать у детей представление о том, что произведение декоративно-прикладного искусства создаются на основе сложившихся традиций, передаются от поколения к поколению.   Воспитывать любовь к родному краю, уважительное отношение к труду взрослых, ценностное отношение к предметам рукотворного мира.</vt:lpstr>
      <vt:lpstr>Знакомство с историей создания промысла</vt:lpstr>
      <vt:lpstr>Презентация PowerPoint</vt:lpstr>
      <vt:lpstr>Презентация PowerPoint</vt:lpstr>
      <vt:lpstr>Организация рабочего места художника</vt:lpstr>
      <vt:lpstr>Знакомство с этапами росписи. Наблюдение за работой художника</vt:lpstr>
      <vt:lpstr>Презентация PowerPoint</vt:lpstr>
      <vt:lpstr>Презентация PowerPoint</vt:lpstr>
      <vt:lpstr>Презентация PowerPoint</vt:lpstr>
      <vt:lpstr>Экскурсия по музею, где выставлены лучшие подносы старых и современных мастеров</vt:lpstr>
      <vt:lpstr>Презентация PowerPoint</vt:lpstr>
      <vt:lpstr>Презентация PowerPoint</vt:lpstr>
      <vt:lpstr>Презентация PowerPoint</vt:lpstr>
      <vt:lpstr>У стенда с фотографиями заслуженых художников</vt:lpstr>
      <vt:lpstr>По окончанию экскурсии дети приходят на мастер-класс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Художественно-эстетическое развитие</vt:lpstr>
      <vt:lpstr>наша выставка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НА ЖОСТОВСКУЮ ФАБРИКУ ДЕКОРАТИВНОЙ РОСПИСИ</dc:title>
  <dc:creator>Пользователь</dc:creator>
  <cp:lastModifiedBy>Пользователь</cp:lastModifiedBy>
  <cp:revision>18</cp:revision>
  <dcterms:created xsi:type="dcterms:W3CDTF">2015-11-16T16:59:13Z</dcterms:created>
  <dcterms:modified xsi:type="dcterms:W3CDTF">2017-02-12T15:53:11Z</dcterms:modified>
</cp:coreProperties>
</file>