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0A9DD05-9FDD-4D13-9A30-7CB1A9F2311E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A96DC9E-BEF8-4660-B8B5-E284B4039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A9DD05-9FDD-4D13-9A30-7CB1A9F2311E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6DC9E-BEF8-4660-B8B5-E284B4039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A9DD05-9FDD-4D13-9A30-7CB1A9F2311E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6DC9E-BEF8-4660-B8B5-E284B4039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A9DD05-9FDD-4D13-9A30-7CB1A9F2311E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6DC9E-BEF8-4660-B8B5-E284B4039E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A9DD05-9FDD-4D13-9A30-7CB1A9F2311E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6DC9E-BEF8-4660-B8B5-E284B4039E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A9DD05-9FDD-4D13-9A30-7CB1A9F2311E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6DC9E-BEF8-4660-B8B5-E284B4039E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A9DD05-9FDD-4D13-9A30-7CB1A9F2311E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6DC9E-BEF8-4660-B8B5-E284B4039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A9DD05-9FDD-4D13-9A30-7CB1A9F2311E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6DC9E-BEF8-4660-B8B5-E284B4039E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A9DD05-9FDD-4D13-9A30-7CB1A9F2311E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6DC9E-BEF8-4660-B8B5-E284B4039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0A9DD05-9FDD-4D13-9A30-7CB1A9F2311E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6DC9E-BEF8-4660-B8B5-E284B4039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0A9DD05-9FDD-4D13-9A30-7CB1A9F2311E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A96DC9E-BEF8-4660-B8B5-E284B4039E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0A9DD05-9FDD-4D13-9A30-7CB1A9F2311E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A96DC9E-BEF8-4660-B8B5-E284B4039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2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amazingbook.ru/products_pictures/malch63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71451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Формы работы по приобщению детей к чтению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28" name="Picture 4" descr="D:\ФОТО\Детс.сад\Эколог. комната\S70019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785926"/>
            <a:ext cx="4667272" cy="3500454"/>
          </a:xfrm>
          <a:prstGeom prst="rect">
            <a:avLst/>
          </a:prstGeom>
          <a:noFill/>
        </p:spPr>
      </p:pic>
      <p:pic>
        <p:nvPicPr>
          <p:cNvPr id="4" name="Рисунок 3" descr="http://www.amazingbook.ru/products_pictures/malch63.jpg"/>
          <p:cNvPicPr/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714348" y="2000240"/>
            <a:ext cx="314327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14678" y="5429264"/>
            <a:ext cx="57150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Подготовила материал воспитатель </a:t>
            </a:r>
          </a:p>
          <a:p>
            <a:pPr algn="ctr"/>
            <a:r>
              <a:rPr lang="ru-RU" sz="1600" dirty="0" err="1" smtClean="0"/>
              <a:t>Шунина</a:t>
            </a:r>
            <a:r>
              <a:rPr lang="ru-RU" sz="1600" dirty="0" smtClean="0"/>
              <a:t> Екатерина Геннадьевна</a:t>
            </a:r>
          </a:p>
          <a:p>
            <a:pPr algn="ctr"/>
            <a:r>
              <a:rPr lang="ru-RU" sz="1600" dirty="0" smtClean="0"/>
              <a:t> МАДОУ «Детский сад №7компенсирующего вида»</a:t>
            </a:r>
          </a:p>
          <a:p>
            <a:pPr algn="ctr"/>
            <a:r>
              <a:rPr lang="ru-RU" sz="1600" dirty="0" smtClean="0"/>
              <a:t>Великий Новгород</a:t>
            </a:r>
            <a:endParaRPr lang="ru-RU" sz="1600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Как известно, современные дети все чаще проводят свое время за компьютерными играми, просмотром телепередач и все реже читают книги. На сегодняшний день актуальность решения этой проблемы очевидна, ведь чтение связано не только с грамотностью и образованностью. Оно формирует идеалы, расширяет кругозор, обогащает внутренний мир человека.</a:t>
            </a:r>
          </a:p>
          <a:p>
            <a:pPr>
              <a:buNone/>
            </a:pPr>
            <a:r>
              <a:rPr lang="ru-RU" dirty="0" smtClean="0"/>
              <a:t>В условиях, когда создаются целые электронные библиотеки, трудно заставить ребенка взять в руки книгу. Однако можно найти интересные формы работы по приобщению детей к чтению, увлекая этим дошкольников и их родителей  </a:t>
            </a:r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578687"/>
          </a:xfrm>
        </p:spPr>
        <p:txBody>
          <a:bodyPr/>
          <a:lstStyle/>
          <a:p>
            <a:r>
              <a:rPr lang="ru-RU" b="1" dirty="0" smtClean="0"/>
              <a:t> </a:t>
            </a:r>
            <a:r>
              <a:rPr lang="ru-RU" b="1" dirty="0" smtClean="0">
                <a:solidFill>
                  <a:srgbClr val="0070C0"/>
                </a:solidFill>
              </a:rPr>
              <a:t>Уголки чтения в группах</a:t>
            </a:r>
          </a:p>
          <a:p>
            <a:pPr>
              <a:buNone/>
            </a:pPr>
            <a:r>
              <a:rPr lang="ru-RU" dirty="0" smtClean="0"/>
              <a:t>Литература соответствующая возрасту детей</a:t>
            </a:r>
          </a:p>
          <a:p>
            <a:pPr>
              <a:buNone/>
            </a:pPr>
            <a:r>
              <a:rPr lang="ru-RU" dirty="0" smtClean="0"/>
              <a:t>Региональный компонент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Тематические выставки посвященные творчеству писателей</a:t>
            </a:r>
          </a:p>
          <a:p>
            <a:pPr>
              <a:buNone/>
            </a:pPr>
            <a:r>
              <a:rPr lang="ru-RU" dirty="0" smtClean="0"/>
              <a:t>Календарь памятных дат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Непосредственно образовательная деятельность </a:t>
            </a:r>
            <a:r>
              <a:rPr lang="ru-RU" b="1" dirty="0" smtClean="0"/>
              <a:t>по ознакомлению с биографиями писателей</a:t>
            </a:r>
          </a:p>
          <a:p>
            <a:pPr>
              <a:buNone/>
            </a:pPr>
            <a:r>
              <a:rPr lang="ru-RU" dirty="0" smtClean="0"/>
              <a:t>Интерес не только стихам но и какие авторы  были в детстве</a:t>
            </a:r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578687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Книжная больница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Выставка детских рисунков и поделок</a:t>
            </a:r>
          </a:p>
          <a:p>
            <a:pPr>
              <a:buNone/>
            </a:pPr>
            <a:r>
              <a:rPr lang="ru-RU" dirty="0" smtClean="0"/>
              <a:t>(«Наши любимые книги», «По страницам сказок», «Увлекательное путешествие)</a:t>
            </a:r>
          </a:p>
          <a:p>
            <a:pPr>
              <a:buNone/>
            </a:pPr>
            <a:r>
              <a:rPr lang="ru-RU" dirty="0" err="1" smtClean="0"/>
              <a:t>Сенгазеты</a:t>
            </a:r>
            <a:r>
              <a:rPr lang="ru-RU" dirty="0" smtClean="0"/>
              <a:t> («В стране дедушки Бажова)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Книги – самоделки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Праздники именины произведения</a:t>
            </a:r>
          </a:p>
          <a:p>
            <a:pPr>
              <a:buNone/>
            </a:pPr>
            <a:r>
              <a:rPr lang="ru-RU" dirty="0" smtClean="0"/>
              <a:t>Календарь «</a:t>
            </a:r>
            <a:r>
              <a:rPr lang="ru-RU" dirty="0" err="1" smtClean="0"/>
              <a:t>Книжкины</a:t>
            </a:r>
            <a:r>
              <a:rPr lang="ru-RU" dirty="0" smtClean="0"/>
              <a:t> именины»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Макеты по мотивам любимых сказок </a:t>
            </a:r>
            <a:r>
              <a:rPr lang="ru-RU" dirty="0" smtClean="0"/>
              <a:t>(«Золотой ключик», «Серебряное копытце», «Каменный цветок)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4525963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Конкурс книжек- малюток</a:t>
            </a:r>
            <a:r>
              <a:rPr lang="ru-RU" dirty="0" smtClean="0"/>
              <a:t>, новогодних открыток разных годов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Создание семейных библиотек:</a:t>
            </a:r>
          </a:p>
          <a:p>
            <a:pPr>
              <a:buNone/>
            </a:pPr>
            <a:r>
              <a:rPr lang="ru-RU" dirty="0" smtClean="0"/>
              <a:t>Книги – малютки</a:t>
            </a:r>
          </a:p>
          <a:p>
            <a:pPr>
              <a:buNone/>
            </a:pPr>
            <a:r>
              <a:rPr lang="ru-RU" dirty="0" smtClean="0"/>
              <a:t>Книги великаны</a:t>
            </a:r>
          </a:p>
          <a:p>
            <a:pPr>
              <a:buNone/>
            </a:pPr>
            <a:r>
              <a:rPr lang="ru-RU" dirty="0" smtClean="0"/>
              <a:t>Альбомы посвященные технике, моде, спорту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Посещение занятий в городской библиотеке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Интеллектуальный марафон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7" name="Picture 2" descr="D:\ФОТО\Подсолнух\Выпускной\P10400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44494" y="14573328"/>
            <a:ext cx="4436978" cy="332784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\Подсолнух\Выпускной\P1040079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5720" y="500042"/>
            <a:ext cx="4040188" cy="3030537"/>
          </a:xfrm>
          <a:prstGeom prst="rect">
            <a:avLst/>
          </a:prstGeom>
          <a:noFill/>
        </p:spPr>
      </p:pic>
      <p:pic>
        <p:nvPicPr>
          <p:cNvPr id="3074" name="Picture 2" descr="D:\ФОТО\Подсолнух\Выпускной\P1040095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3071810"/>
            <a:ext cx="4573230" cy="342902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0" dirty="0" smtClean="0">
                <a:solidFill>
                  <a:srgbClr val="C00000"/>
                </a:solidFill>
              </a:rPr>
              <a:t>Спасибо за внимание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Содержимое 8" descr="Рисунок1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643050"/>
            <a:ext cx="507209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59</TotalTime>
  <Words>240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Формы работы по приобщению детей к чтению</vt:lpstr>
      <vt:lpstr>Слайд 2</vt:lpstr>
      <vt:lpstr>Слайд 3</vt:lpstr>
      <vt:lpstr>Слайд 4</vt:lpstr>
      <vt:lpstr>Слайд 5</vt:lpstr>
      <vt:lpstr>Слайд 6</vt:lpstr>
      <vt:lpstr>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работы по приобщению детей к чтению</dc:title>
  <dc:creator>ПК</dc:creator>
  <cp:lastModifiedBy>Medonoff1234@hotmail.com</cp:lastModifiedBy>
  <cp:revision>9</cp:revision>
  <dcterms:created xsi:type="dcterms:W3CDTF">2013-03-21T08:25:28Z</dcterms:created>
  <dcterms:modified xsi:type="dcterms:W3CDTF">2017-02-12T14:22:01Z</dcterms:modified>
</cp:coreProperties>
</file>